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5" r:id="rId2"/>
  </p:sldMasterIdLst>
  <p:notesMasterIdLst>
    <p:notesMasterId r:id="rId43"/>
  </p:notesMasterIdLst>
  <p:sldIdLst>
    <p:sldId id="258" r:id="rId3"/>
    <p:sldId id="260" r:id="rId4"/>
    <p:sldId id="257" r:id="rId5"/>
    <p:sldId id="587" r:id="rId6"/>
    <p:sldId id="505" r:id="rId7"/>
    <p:sldId id="560" r:id="rId8"/>
    <p:sldId id="500" r:id="rId9"/>
    <p:sldId id="559" r:id="rId10"/>
    <p:sldId id="504" r:id="rId11"/>
    <p:sldId id="589" r:id="rId12"/>
    <p:sldId id="564" r:id="rId13"/>
    <p:sldId id="590" r:id="rId14"/>
    <p:sldId id="591" r:id="rId15"/>
    <p:sldId id="588" r:id="rId16"/>
    <p:sldId id="561" r:id="rId17"/>
    <p:sldId id="562" r:id="rId18"/>
    <p:sldId id="563" r:id="rId19"/>
    <p:sldId id="270" r:id="rId20"/>
    <p:sldId id="574" r:id="rId21"/>
    <p:sldId id="575" r:id="rId22"/>
    <p:sldId id="576" r:id="rId23"/>
    <p:sldId id="592" r:id="rId24"/>
    <p:sldId id="577" r:id="rId25"/>
    <p:sldId id="578" r:id="rId26"/>
    <p:sldId id="580" r:id="rId27"/>
    <p:sldId id="581" r:id="rId28"/>
    <p:sldId id="601" r:id="rId29"/>
    <p:sldId id="593" r:id="rId30"/>
    <p:sldId id="582" r:id="rId31"/>
    <p:sldId id="584" r:id="rId32"/>
    <p:sldId id="585" r:id="rId33"/>
    <p:sldId id="586" r:id="rId34"/>
    <p:sldId id="594" r:id="rId35"/>
    <p:sldId id="597" r:id="rId36"/>
    <p:sldId id="595" r:id="rId37"/>
    <p:sldId id="596" r:id="rId38"/>
    <p:sldId id="598" r:id="rId39"/>
    <p:sldId id="599" r:id="rId40"/>
    <p:sldId id="600" r:id="rId41"/>
    <p:sldId id="533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07C"/>
    <a:srgbClr val="F4FF98"/>
    <a:srgbClr val="1B8AB6"/>
    <a:srgbClr val="1E6E8E"/>
    <a:srgbClr val="E2E2E2"/>
    <a:srgbClr val="DEDEDE"/>
    <a:srgbClr val="227CA0"/>
    <a:srgbClr val="47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EA448-63B1-45ED-B15A-C0C37FC9BA0F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5A91E-FCF9-4F14-942D-BF175EA82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3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5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5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5A91E-FCF9-4F14-942D-BF175EA82A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866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3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4" y="50802"/>
            <a:ext cx="7062787" cy="701675"/>
          </a:xfrm>
        </p:spPr>
        <p:txBody>
          <a:bodyPr/>
          <a:lstStyle>
            <a:lvl1pPr>
              <a:defRPr kumimoji="1" lang="ko-KR" altLang="en-US" sz="3000" b="1" dirty="0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187" y="1472718"/>
            <a:ext cx="8764725" cy="4808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1">
                <a:latin typeface="+mn-ea"/>
                <a:ea typeface="+mn-ea"/>
              </a:defRPr>
            </a:lvl1pPr>
            <a:lvl2pPr marL="0" indent="0">
              <a:buNone/>
              <a:defRPr sz="1800">
                <a:latin typeface="+mn-ea"/>
                <a:ea typeface="+mn-ea"/>
              </a:defRPr>
            </a:lvl2pPr>
            <a:lvl3pPr marL="0" indent="0">
              <a:buNone/>
              <a:defRPr sz="1800">
                <a:latin typeface="+mn-ea"/>
                <a:ea typeface="+mn-ea"/>
              </a:defRPr>
            </a:lvl3pPr>
            <a:lvl4pPr marL="0" indent="0">
              <a:buNone/>
              <a:defRPr sz="1800">
                <a:latin typeface="+mn-ea"/>
                <a:ea typeface="+mn-ea"/>
              </a:defRPr>
            </a:lvl4pPr>
            <a:lvl5pPr marL="0" indent="0">
              <a:buNone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88934" y="6480312"/>
            <a:ext cx="2133600" cy="377687"/>
          </a:xfrm>
          <a:prstGeom prst="rect">
            <a:avLst/>
          </a:prstGeom>
          <a:ln/>
        </p:spPr>
        <p:txBody>
          <a:bodyPr/>
          <a:lstStyle>
            <a:lvl1pPr algn="r">
              <a:defRPr lang="en-US" altLang="ko-KR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00A80572-C37D-4347-8AD0-86067862885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11" y="78173"/>
            <a:ext cx="7020860" cy="618006"/>
          </a:xfrm>
        </p:spPr>
        <p:txBody>
          <a:bodyPr/>
          <a:lstStyle>
            <a:lvl1pPr>
              <a:defRPr sz="3000" b="1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92699"/>
            <a:ext cx="2133600" cy="365301"/>
          </a:xfrm>
          <a:prstGeom prst="rect">
            <a:avLst/>
          </a:prstGeom>
          <a:ln/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A88D10-6E97-41B1-B37E-882BE8A0B0F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48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29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3867-B29C-4913-8259-B15FAE5D162F}" type="datetime1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380312" y="637976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326976" y="1484784"/>
            <a:ext cx="8493496" cy="4860568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l"/>
              <a:defRPr sz="20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1pPr>
            <a:lvl2pPr>
              <a:buFont typeface="Wingdings" panose="05000000000000000000" pitchFamily="2" charset="2"/>
              <a:buChar char="Ø"/>
              <a:defRPr sz="16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2pPr>
            <a:lvl3pPr>
              <a:buFont typeface="Wingdings" pitchFamily="2" charset="2"/>
              <a:buChar char="§"/>
              <a:defRPr sz="14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3pPr>
            <a:lvl4pPr>
              <a:defRPr sz="12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4pPr>
            <a:lvl5pPr>
              <a:buNone/>
              <a:defRPr sz="105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3528" y="6377212"/>
            <a:ext cx="1019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chemeClr val="tx1"/>
                </a:solidFill>
                <a:latin typeface="Blackadder ITC" pitchFamily="82" charset="0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>
                <a:ea typeface="나눔고딕" panose="020D0604000000000000" pitchFamily="50" charset="-127"/>
              </a:rPr>
              <a:t>T.S. </a:t>
            </a:r>
            <a:r>
              <a:rPr lang="en-US" altLang="ko-KR" dirty="0" err="1">
                <a:ea typeface="나눔고딕" panose="020D0604000000000000" pitchFamily="50" charset="-127"/>
              </a:rPr>
              <a:t>Hur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4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5" y="-184665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4" y="50802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4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810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9" r:id="rId2"/>
    <p:sldLayoutId id="2147483666" r:id="rId3"/>
    <p:sldLayoutId id="2147483667" r:id="rId4"/>
    <p:sldLayoutId id="2147483669" r:id="rId5"/>
    <p:sldLayoutId id="2147483670" r:id="rId6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1A6FC7-50CC-44A4-BF60-561196E7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835525"/>
            <a:ext cx="7956550" cy="863600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폭탄피하기</a:t>
            </a:r>
            <a:r>
              <a:rPr lang="en-US" altLang="ko-KR" dirty="0"/>
              <a:t>, </a:t>
            </a:r>
            <a:r>
              <a:rPr lang="ko-KR" altLang="en-US" dirty="0"/>
              <a:t>미로게임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7FCB2-D1A0-4C9B-A775-69EB9D119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B74CE9-6206-4F14-BE4C-F2971AC5E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6019F9D1-6B71-45D3-849F-7F8C5FB9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994739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1DC4-790F-462E-830C-B936AAC91A12}"/>
              </a:ext>
            </a:extLst>
          </p:cNvPr>
          <p:cNvSpPr txBox="1"/>
          <p:nvPr/>
        </p:nvSpPr>
        <p:spPr>
          <a:xfrm>
            <a:off x="4105275" y="5699125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[Scratch]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0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DA366572-94F0-4EBF-A031-4ED17E00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06" y="2531743"/>
            <a:ext cx="3481797" cy="329854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9637" y="1440382"/>
            <a:ext cx="8764725" cy="4808812"/>
          </a:xfrm>
        </p:spPr>
        <p:txBody>
          <a:bodyPr>
            <a:normAutofit/>
          </a:bodyPr>
          <a:lstStyle/>
          <a:p>
            <a:r>
              <a:rPr lang="ko-KR" altLang="en-US" sz="1800" b="1" i="1" dirty="0"/>
              <a:t>폭탄 그리기 자세히 보기</a:t>
            </a:r>
            <a:endParaRPr lang="en-US" altLang="ko-KR" sz="1800" b="1" i="1" dirty="0"/>
          </a:p>
          <a:p>
            <a:pPr marL="257175" lvl="1"/>
            <a:r>
              <a:rPr lang="en-US" altLang="ko-KR" sz="1600" dirty="0"/>
              <a:t>1) </a:t>
            </a:r>
            <a:r>
              <a:rPr lang="ko-KR" altLang="en-US" sz="1600" dirty="0"/>
              <a:t>원 도구 선택 </a:t>
            </a:r>
            <a:r>
              <a:rPr lang="en-US" altLang="ko-KR" sz="1600" dirty="0">
                <a:sym typeface="Wingdings" panose="05000000000000000000" pitchFamily="2" charset="2"/>
              </a:rPr>
              <a:t> 2) </a:t>
            </a:r>
            <a:r>
              <a:rPr lang="ko-KR" altLang="en-US" sz="1600" dirty="0">
                <a:sym typeface="Wingdings" panose="05000000000000000000" pitchFamily="2" charset="2"/>
              </a:rPr>
              <a:t>검정색 선택 </a:t>
            </a:r>
            <a:r>
              <a:rPr lang="en-US" altLang="ko-KR" sz="1600" dirty="0">
                <a:sym typeface="Wingdings" panose="05000000000000000000" pitchFamily="2" charset="2"/>
              </a:rPr>
              <a:t> 3) </a:t>
            </a:r>
            <a:r>
              <a:rPr lang="ko-KR" altLang="en-US" sz="1600" dirty="0">
                <a:sym typeface="Wingdings" panose="05000000000000000000" pitchFamily="2" charset="2"/>
              </a:rPr>
              <a:t>채워진 원 선택 </a:t>
            </a:r>
            <a:r>
              <a:rPr lang="en-US" altLang="ko-KR" sz="1600" dirty="0">
                <a:sym typeface="Wingdings" panose="05000000000000000000" pitchFamily="2" charset="2"/>
              </a:rPr>
              <a:t> 4) </a:t>
            </a:r>
            <a:r>
              <a:rPr lang="ko-KR" altLang="en-US" sz="1600" dirty="0" err="1">
                <a:sym typeface="Wingdings" panose="05000000000000000000" pitchFamily="2" charset="2"/>
              </a:rPr>
              <a:t>드래그하여</a:t>
            </a:r>
            <a:r>
              <a:rPr lang="ko-KR" altLang="en-US" sz="1600" dirty="0">
                <a:sym typeface="Wingdings" panose="05000000000000000000" pitchFamily="2" charset="2"/>
              </a:rPr>
              <a:t> 원 그리기</a:t>
            </a:r>
          </a:p>
          <a:p>
            <a:pPr marL="257175" lvl="1"/>
            <a:r>
              <a:rPr lang="en-US" altLang="ko-KR" sz="1600" dirty="0"/>
              <a:t>5) </a:t>
            </a:r>
            <a:r>
              <a:rPr lang="ko-KR" altLang="en-US" sz="1600" dirty="0"/>
              <a:t>붓 선택 </a:t>
            </a:r>
            <a:r>
              <a:rPr lang="en-US" altLang="ko-KR" sz="1600" dirty="0">
                <a:sym typeface="Wingdings" panose="05000000000000000000" pitchFamily="2" charset="2"/>
              </a:rPr>
              <a:t> 6) </a:t>
            </a:r>
            <a:r>
              <a:rPr lang="ko-KR" altLang="en-US" sz="1600" dirty="0">
                <a:sym typeface="Wingdings" panose="05000000000000000000" pitchFamily="2" charset="2"/>
              </a:rPr>
              <a:t>검정색 또는 흰색 선택 </a:t>
            </a:r>
            <a:r>
              <a:rPr lang="en-US" altLang="ko-KR" sz="1600" dirty="0">
                <a:sym typeface="Wingdings" panose="05000000000000000000" pitchFamily="2" charset="2"/>
              </a:rPr>
              <a:t> 7) </a:t>
            </a:r>
            <a:r>
              <a:rPr lang="ko-KR" altLang="en-US" sz="1600" dirty="0">
                <a:sym typeface="Wingdings" panose="05000000000000000000" pitchFamily="2" charset="2"/>
              </a:rPr>
              <a:t>선 두께 조절 </a:t>
            </a:r>
            <a:r>
              <a:rPr lang="en-US" altLang="ko-KR" sz="1600" dirty="0">
                <a:sym typeface="Wingdings" panose="05000000000000000000" pitchFamily="2" charset="2"/>
              </a:rPr>
              <a:t> 8) </a:t>
            </a:r>
            <a:r>
              <a:rPr lang="ko-KR" altLang="en-US" sz="1600" dirty="0" err="1">
                <a:sym typeface="Wingdings" panose="05000000000000000000" pitchFamily="2" charset="2"/>
              </a:rPr>
              <a:t>드래그하여</a:t>
            </a:r>
            <a:r>
              <a:rPr lang="ko-KR" altLang="en-US" sz="1600" dirty="0">
                <a:sym typeface="Wingdings" panose="05000000000000000000" pitchFamily="2" charset="2"/>
              </a:rPr>
              <a:t> 선 그리기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A0E0E4-FE1D-4F56-BF6D-548E74CF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" y="2535825"/>
            <a:ext cx="3518390" cy="3310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40128F-C183-46EF-92C8-6CF584288D19}"/>
              </a:ext>
            </a:extLst>
          </p:cNvPr>
          <p:cNvGrpSpPr/>
          <p:nvPr/>
        </p:nvGrpSpPr>
        <p:grpSpPr>
          <a:xfrm>
            <a:off x="406973" y="3486762"/>
            <a:ext cx="307402" cy="396466"/>
            <a:chOff x="662021" y="4295637"/>
            <a:chExt cx="307402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C84587A-AB5D-42B4-B68B-6CF02019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4FCFD5-F69B-4C7D-B877-24104558203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9B455E-DDF2-44D2-BB24-378FF2D25105}"/>
              </a:ext>
            </a:extLst>
          </p:cNvPr>
          <p:cNvGrpSpPr/>
          <p:nvPr/>
        </p:nvGrpSpPr>
        <p:grpSpPr>
          <a:xfrm>
            <a:off x="1934637" y="5248275"/>
            <a:ext cx="307402" cy="396466"/>
            <a:chOff x="662021" y="4295637"/>
            <a:chExt cx="307402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9E810A5-8EA7-4EC9-9E57-BE5E320F9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CA257C-156D-4180-81F7-72BC8A90619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00F31E-9D3F-4D1F-AA6D-BDA35A25CC5B}"/>
              </a:ext>
            </a:extLst>
          </p:cNvPr>
          <p:cNvGrpSpPr/>
          <p:nvPr/>
        </p:nvGrpSpPr>
        <p:grpSpPr>
          <a:xfrm>
            <a:off x="934512" y="5348829"/>
            <a:ext cx="307402" cy="396466"/>
            <a:chOff x="662021" y="4295637"/>
            <a:chExt cx="307402" cy="39646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0B9725C-C850-44DF-8E49-9FD271BA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9883B3-7A5F-4A30-92FD-E0DA27E1C2AA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58FB96-6934-469B-8FA7-9550FFFDF448}"/>
              </a:ext>
            </a:extLst>
          </p:cNvPr>
          <p:cNvGrpSpPr/>
          <p:nvPr/>
        </p:nvGrpSpPr>
        <p:grpSpPr>
          <a:xfrm>
            <a:off x="1660203" y="3370764"/>
            <a:ext cx="307402" cy="396466"/>
            <a:chOff x="662021" y="4295637"/>
            <a:chExt cx="307402" cy="39646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2A9F70A-8D04-4AFD-85D6-C2182367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39F914-93C4-488E-9666-98CD3CD73207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5EFE67AA-8716-4B7C-A7AF-A6E1ABFA77E1}"/>
              </a:ext>
            </a:extLst>
          </p:cNvPr>
          <p:cNvSpPr/>
          <p:nvPr/>
        </p:nvSpPr>
        <p:spPr>
          <a:xfrm>
            <a:off x="1808064" y="3396346"/>
            <a:ext cx="649386" cy="794491"/>
          </a:xfrm>
          <a:custGeom>
            <a:avLst/>
            <a:gdLst>
              <a:gd name="connsiteX0" fmla="*/ 0 w 1323975"/>
              <a:gd name="connsiteY0" fmla="*/ 0 h 1762125"/>
              <a:gd name="connsiteX1" fmla="*/ 1323975 w 1323975"/>
              <a:gd name="connsiteY1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1762125">
                <a:moveTo>
                  <a:pt x="0" y="0"/>
                </a:moveTo>
                <a:lnTo>
                  <a:pt x="1323975" y="1762125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BE0D35E-0B20-435C-9C8D-6CE1429E5469}"/>
              </a:ext>
            </a:extLst>
          </p:cNvPr>
          <p:cNvSpPr/>
          <p:nvPr/>
        </p:nvSpPr>
        <p:spPr>
          <a:xfrm>
            <a:off x="723900" y="3403208"/>
            <a:ext cx="1333500" cy="1930792"/>
          </a:xfrm>
          <a:custGeom>
            <a:avLst/>
            <a:gdLst>
              <a:gd name="connsiteX0" fmla="*/ 0 w 1333500"/>
              <a:gd name="connsiteY0" fmla="*/ 19050 h 1838325"/>
              <a:gd name="connsiteX1" fmla="*/ 1333500 w 1333500"/>
              <a:gd name="connsiteY1" fmla="*/ 1714500 h 1838325"/>
              <a:gd name="connsiteX2" fmla="*/ 295275 w 1333500"/>
              <a:gd name="connsiteY2" fmla="*/ 1838325 h 1838325"/>
              <a:gd name="connsiteX3" fmla="*/ 895350 w 1333500"/>
              <a:gd name="connsiteY3" fmla="*/ 0 h 1838325"/>
              <a:gd name="connsiteX0" fmla="*/ 0 w 1333500"/>
              <a:gd name="connsiteY0" fmla="*/ 111517 h 1930792"/>
              <a:gd name="connsiteX1" fmla="*/ 1333500 w 1333500"/>
              <a:gd name="connsiteY1" fmla="*/ 1806967 h 1930792"/>
              <a:gd name="connsiteX2" fmla="*/ 295275 w 1333500"/>
              <a:gd name="connsiteY2" fmla="*/ 1930792 h 1930792"/>
              <a:gd name="connsiteX3" fmla="*/ 1008365 w 1333500"/>
              <a:gd name="connsiteY3" fmla="*/ 0 h 193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0" h="1930792">
                <a:moveTo>
                  <a:pt x="0" y="111517"/>
                </a:moveTo>
                <a:lnTo>
                  <a:pt x="1333500" y="1806967"/>
                </a:lnTo>
                <a:lnTo>
                  <a:pt x="295275" y="1930792"/>
                </a:lnTo>
                <a:cubicBezTo>
                  <a:pt x="495300" y="1318017"/>
                  <a:pt x="808340" y="612775"/>
                  <a:pt x="1008365" y="0"/>
                </a:cubicBezTo>
              </a:path>
            </a:pathLst>
          </a:custGeom>
          <a:noFill/>
          <a:ln w="28575"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CE3CC15-B971-4CA2-9EB8-D55E6406054A}"/>
              </a:ext>
            </a:extLst>
          </p:cNvPr>
          <p:cNvSpPr/>
          <p:nvPr/>
        </p:nvSpPr>
        <p:spPr>
          <a:xfrm>
            <a:off x="5139747" y="2840535"/>
            <a:ext cx="1504950" cy="2943225"/>
          </a:xfrm>
          <a:custGeom>
            <a:avLst/>
            <a:gdLst>
              <a:gd name="connsiteX0" fmla="*/ 0 w 1333500"/>
              <a:gd name="connsiteY0" fmla="*/ 19050 h 1838325"/>
              <a:gd name="connsiteX1" fmla="*/ 1333500 w 1333500"/>
              <a:gd name="connsiteY1" fmla="*/ 1714500 h 1838325"/>
              <a:gd name="connsiteX2" fmla="*/ 295275 w 1333500"/>
              <a:gd name="connsiteY2" fmla="*/ 1838325 h 1838325"/>
              <a:gd name="connsiteX3" fmla="*/ 895350 w 1333500"/>
              <a:gd name="connsiteY3" fmla="*/ 0 h 1838325"/>
              <a:gd name="connsiteX0" fmla="*/ 0 w 1285875"/>
              <a:gd name="connsiteY0" fmla="*/ 19050 h 2438400"/>
              <a:gd name="connsiteX1" fmla="*/ 1285875 w 1285875"/>
              <a:gd name="connsiteY1" fmla="*/ 2438400 h 2438400"/>
              <a:gd name="connsiteX2" fmla="*/ 295275 w 1285875"/>
              <a:gd name="connsiteY2" fmla="*/ 1838325 h 2438400"/>
              <a:gd name="connsiteX3" fmla="*/ 895350 w 1285875"/>
              <a:gd name="connsiteY3" fmla="*/ 0 h 2438400"/>
              <a:gd name="connsiteX0" fmla="*/ 0 w 1285875"/>
              <a:gd name="connsiteY0" fmla="*/ 19050 h 2962275"/>
              <a:gd name="connsiteX1" fmla="*/ 1285875 w 1285875"/>
              <a:gd name="connsiteY1" fmla="*/ 2438400 h 2962275"/>
              <a:gd name="connsiteX2" fmla="*/ 171450 w 1285875"/>
              <a:gd name="connsiteY2" fmla="*/ 2962275 h 2962275"/>
              <a:gd name="connsiteX3" fmla="*/ 895350 w 1285875"/>
              <a:gd name="connsiteY3" fmla="*/ 0 h 2962275"/>
              <a:gd name="connsiteX0" fmla="*/ 0 w 1533525"/>
              <a:gd name="connsiteY0" fmla="*/ 0 h 2943225"/>
              <a:gd name="connsiteX1" fmla="*/ 1285875 w 1533525"/>
              <a:gd name="connsiteY1" fmla="*/ 2419350 h 2943225"/>
              <a:gd name="connsiteX2" fmla="*/ 171450 w 1533525"/>
              <a:gd name="connsiteY2" fmla="*/ 2943225 h 2943225"/>
              <a:gd name="connsiteX3" fmla="*/ 1533525 w 1533525"/>
              <a:gd name="connsiteY3" fmla="*/ 381000 h 2943225"/>
              <a:gd name="connsiteX0" fmla="*/ 0 w 1533525"/>
              <a:gd name="connsiteY0" fmla="*/ 0 h 2943225"/>
              <a:gd name="connsiteX1" fmla="*/ 1285875 w 1533525"/>
              <a:gd name="connsiteY1" fmla="*/ 2419350 h 2943225"/>
              <a:gd name="connsiteX2" fmla="*/ 171450 w 1533525"/>
              <a:gd name="connsiteY2" fmla="*/ 2943225 h 2943225"/>
              <a:gd name="connsiteX3" fmla="*/ 1533525 w 1533525"/>
              <a:gd name="connsiteY3" fmla="*/ 381000 h 2943225"/>
              <a:gd name="connsiteX0" fmla="*/ 0 w 1543050"/>
              <a:gd name="connsiteY0" fmla="*/ 0 h 2943225"/>
              <a:gd name="connsiteX1" fmla="*/ 1285875 w 1543050"/>
              <a:gd name="connsiteY1" fmla="*/ 2419350 h 2943225"/>
              <a:gd name="connsiteX2" fmla="*/ 171450 w 1543050"/>
              <a:gd name="connsiteY2" fmla="*/ 2943225 h 2943225"/>
              <a:gd name="connsiteX3" fmla="*/ 1543050 w 1543050"/>
              <a:gd name="connsiteY3" fmla="*/ 428625 h 2943225"/>
              <a:gd name="connsiteX0" fmla="*/ 0 w 1504950"/>
              <a:gd name="connsiteY0" fmla="*/ 0 h 2943225"/>
              <a:gd name="connsiteX1" fmla="*/ 1285875 w 1504950"/>
              <a:gd name="connsiteY1" fmla="*/ 2419350 h 2943225"/>
              <a:gd name="connsiteX2" fmla="*/ 171450 w 1504950"/>
              <a:gd name="connsiteY2" fmla="*/ 2943225 h 2943225"/>
              <a:gd name="connsiteX3" fmla="*/ 1504950 w 1504950"/>
              <a:gd name="connsiteY3" fmla="*/ 371475 h 294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950" h="2943225">
                <a:moveTo>
                  <a:pt x="0" y="0"/>
                </a:moveTo>
                <a:lnTo>
                  <a:pt x="1285875" y="2419350"/>
                </a:lnTo>
                <a:lnTo>
                  <a:pt x="171450" y="2943225"/>
                </a:lnTo>
                <a:lnTo>
                  <a:pt x="1504950" y="371475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12B334-E483-4035-9DCD-306DE3104FDE}"/>
              </a:ext>
            </a:extLst>
          </p:cNvPr>
          <p:cNvGrpSpPr/>
          <p:nvPr/>
        </p:nvGrpSpPr>
        <p:grpSpPr>
          <a:xfrm>
            <a:off x="4807524" y="2856907"/>
            <a:ext cx="307402" cy="396466"/>
            <a:chOff x="662021" y="4295637"/>
            <a:chExt cx="307402" cy="39646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02CB5A8-EAD8-4A71-B95B-F356A733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04CD31-0C6A-412D-829A-2420F3F48E43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217013-01B1-4E95-844E-1E7B7D431990}"/>
              </a:ext>
            </a:extLst>
          </p:cNvPr>
          <p:cNvGrpSpPr/>
          <p:nvPr/>
        </p:nvGrpSpPr>
        <p:grpSpPr>
          <a:xfrm>
            <a:off x="6365869" y="5233367"/>
            <a:ext cx="307402" cy="396466"/>
            <a:chOff x="662021" y="4295637"/>
            <a:chExt cx="307402" cy="39646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F0F4C1A-E58E-4D10-A3C0-32243E3A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A06565-378E-4AC6-A08A-DDC2DDE0CA9E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12B2247-887A-4161-AE5F-A6003B12D053}"/>
              </a:ext>
            </a:extLst>
          </p:cNvPr>
          <p:cNvGrpSpPr/>
          <p:nvPr/>
        </p:nvGrpSpPr>
        <p:grpSpPr>
          <a:xfrm>
            <a:off x="5180776" y="5843549"/>
            <a:ext cx="307402" cy="396466"/>
            <a:chOff x="662021" y="4295637"/>
            <a:chExt cx="307402" cy="39646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A15FFFE-BED8-48AF-A8FE-3BEC75B0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5DB5BB-6830-4E9C-9EF3-9D43F0064AB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FD513D-E626-458B-8C0C-3FCCB6E98C6A}"/>
              </a:ext>
            </a:extLst>
          </p:cNvPr>
          <p:cNvGrpSpPr/>
          <p:nvPr/>
        </p:nvGrpSpPr>
        <p:grpSpPr>
          <a:xfrm>
            <a:off x="6835233" y="3172531"/>
            <a:ext cx="307402" cy="396466"/>
            <a:chOff x="662021" y="4295637"/>
            <a:chExt cx="307402" cy="39646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13A537C-FF65-4A50-8199-A310423A9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2B262C-2D46-4F83-9D3D-7DFF59FA8760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</a:t>
              </a:r>
              <a:endParaRPr lang="ko-KR" altLang="en-US" sz="1200" b="1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74E517A-3E1F-4983-875D-ED1AD06A74AE}"/>
              </a:ext>
            </a:extLst>
          </p:cNvPr>
          <p:cNvCxnSpPr>
            <a:cxnSpLocks/>
          </p:cNvCxnSpPr>
          <p:nvPr/>
        </p:nvCxnSpPr>
        <p:spPr>
          <a:xfrm flipV="1">
            <a:off x="6224588" y="3793591"/>
            <a:ext cx="499623" cy="206910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14F7CD-C3D2-467B-8D80-6C711770B347}"/>
              </a:ext>
            </a:extLst>
          </p:cNvPr>
          <p:cNvSpPr txBox="1"/>
          <p:nvPr/>
        </p:nvSpPr>
        <p:spPr>
          <a:xfrm>
            <a:off x="4938074" y="62359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i="1"/>
              <a:t>선두께</a:t>
            </a:r>
            <a:endParaRPr lang="ko-KR" altLang="en-US" sz="1400" b="1" i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326D67-4B7B-4913-8C2B-FAF24F7335EC}"/>
              </a:ext>
            </a:extLst>
          </p:cNvPr>
          <p:cNvSpPr/>
          <p:nvPr/>
        </p:nvSpPr>
        <p:spPr>
          <a:xfrm>
            <a:off x="7028433" y="338258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i="1" dirty="0">
                <a:sym typeface="Wingdings" panose="05000000000000000000" pitchFamily="2" charset="2"/>
              </a:rPr>
              <a:t>드래그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2839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28604"/>
            <a:ext cx="3840147" cy="25697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i="1" dirty="0"/>
              <a:t>3.</a:t>
            </a:r>
            <a:r>
              <a:rPr lang="ko-KR" altLang="en-US" b="1" i="1" dirty="0"/>
              <a:t>변수 만들기</a:t>
            </a:r>
            <a:endParaRPr lang="en-US" altLang="ko-KR" b="1" i="1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/>
              <a:t>목숨</a:t>
            </a:r>
            <a:r>
              <a:rPr lang="en-US" altLang="ko-KR" dirty="0"/>
              <a:t>”</a:t>
            </a:r>
            <a:r>
              <a:rPr lang="ko-KR" altLang="en-US" dirty="0"/>
              <a:t>은 폭탄에 </a:t>
            </a:r>
            <a:r>
              <a:rPr lang="ko-KR" altLang="en-US" dirty="0" err="1"/>
              <a:t>닿을때마다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작아진다</a:t>
            </a:r>
            <a:r>
              <a:rPr lang="en-US" altLang="ko-KR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/>
              <a:t>점수</a:t>
            </a:r>
            <a:r>
              <a:rPr lang="en-US" altLang="ko-KR" dirty="0"/>
              <a:t>”</a:t>
            </a:r>
            <a:r>
              <a:rPr lang="ko-KR" altLang="en-US" dirty="0"/>
              <a:t>는 하트에 </a:t>
            </a:r>
            <a:r>
              <a:rPr lang="ko-KR" altLang="en-US" dirty="0" err="1"/>
              <a:t>닿을때마다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커진다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55174" y="5469456"/>
            <a:ext cx="2815194" cy="584775"/>
          </a:xfrm>
          <a:prstGeom prst="wedgeRectCallout">
            <a:avLst>
              <a:gd name="adj1" fmla="val -32800"/>
              <a:gd name="adj2" fmla="val -3335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변수이름 앞 체크 해제하면 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무대에 나타나지 않는다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151727" y="37831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점수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62" y="2686294"/>
            <a:ext cx="3008405" cy="32667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606990" y="3484465"/>
            <a:ext cx="556829" cy="226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303FF7-0B6F-4E47-B529-3B2EC1E9C6F2}"/>
              </a:ext>
            </a:extLst>
          </p:cNvPr>
          <p:cNvGrpSpPr/>
          <p:nvPr/>
        </p:nvGrpSpPr>
        <p:grpSpPr>
          <a:xfrm>
            <a:off x="1824169" y="5804519"/>
            <a:ext cx="307402" cy="396466"/>
            <a:chOff x="662021" y="4295637"/>
            <a:chExt cx="307402" cy="39646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77EA3FD-4F55-48BD-98FC-9A5D75D1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6F4D34-4EB2-4E65-981D-82C4DB1E32F2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AB9D88-9389-4D3D-B54B-19C6CB9DC745}"/>
              </a:ext>
            </a:extLst>
          </p:cNvPr>
          <p:cNvGrpSpPr/>
          <p:nvPr/>
        </p:nvGrpSpPr>
        <p:grpSpPr>
          <a:xfrm>
            <a:off x="4987571" y="3616186"/>
            <a:ext cx="307402" cy="396466"/>
            <a:chOff x="662021" y="4295637"/>
            <a:chExt cx="307402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6057D0-EEF4-4E2E-BEC7-565A7BFC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506628-B481-4833-9EB3-17D50D4D86C0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245D58-81CE-4B71-9AF2-ECBF0BD82892}"/>
              </a:ext>
            </a:extLst>
          </p:cNvPr>
          <p:cNvGrpSpPr/>
          <p:nvPr/>
        </p:nvGrpSpPr>
        <p:grpSpPr>
          <a:xfrm>
            <a:off x="6492073" y="4350933"/>
            <a:ext cx="307402" cy="396466"/>
            <a:chOff x="662021" y="4295637"/>
            <a:chExt cx="307402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247BD6F-ED9C-45D9-87F7-8E409293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84A01E-3BFA-4681-9A52-E078EBC6C7DA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316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i="1" dirty="0"/>
              <a:t>4.</a:t>
            </a:r>
            <a:r>
              <a:rPr lang="ko-KR" altLang="en-US" b="1" i="1" dirty="0"/>
              <a:t>게임 조건 만들기</a:t>
            </a:r>
            <a:endParaRPr lang="en-US" altLang="ko-KR" b="1" i="1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점수가 </a:t>
            </a:r>
            <a:r>
              <a:rPr lang="en-US" altLang="ko-KR" dirty="0"/>
              <a:t>10</a:t>
            </a:r>
            <a:r>
              <a:rPr lang="ko-KR" altLang="en-US" dirty="0"/>
              <a:t>이 되면 </a:t>
            </a:r>
            <a:r>
              <a:rPr lang="en-US" altLang="ko-KR" dirty="0"/>
              <a:t>“</a:t>
            </a:r>
            <a:r>
              <a:rPr lang="ko-KR" altLang="en-US" b="1" i="1" dirty="0"/>
              <a:t>성공</a:t>
            </a:r>
            <a:r>
              <a:rPr lang="ko-KR" altLang="en-US" dirty="0"/>
              <a:t> 방송하기“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목숨이 </a:t>
            </a:r>
            <a:r>
              <a:rPr lang="en-US" altLang="ko-KR" dirty="0"/>
              <a:t>0</a:t>
            </a:r>
            <a:r>
              <a:rPr lang="ko-KR" altLang="en-US" dirty="0"/>
              <a:t>이거나 </a:t>
            </a:r>
            <a:r>
              <a:rPr lang="ko-KR" altLang="en-US" b="1" i="1" dirty="0">
                <a:solidFill>
                  <a:srgbClr val="FF0000"/>
                </a:solidFill>
              </a:rPr>
              <a:t>또는</a:t>
            </a:r>
            <a:r>
              <a:rPr lang="ko-KR" altLang="en-US" dirty="0"/>
              <a:t>  타이머가 </a:t>
            </a:r>
            <a:r>
              <a:rPr lang="en-US" altLang="ko-KR" dirty="0"/>
              <a:t>30</a:t>
            </a:r>
            <a:r>
              <a:rPr lang="ko-KR" altLang="en-US" dirty="0"/>
              <a:t>초 보다 커지면 </a:t>
            </a:r>
            <a:r>
              <a:rPr lang="en-US" altLang="ko-KR" dirty="0"/>
              <a:t>“</a:t>
            </a:r>
            <a:r>
              <a:rPr lang="ko-KR" altLang="en-US" b="1" i="1" dirty="0"/>
              <a:t>실패</a:t>
            </a:r>
            <a:r>
              <a:rPr lang="ko-KR" altLang="en-US" dirty="0"/>
              <a:t> 방송하기＂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051CDE-1024-4B0A-BF74-BC301E54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9" y="2728939"/>
            <a:ext cx="2550262" cy="1059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285F1-0BEF-40AA-A55F-8E6AA148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93" y="2728939"/>
            <a:ext cx="4638671" cy="117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98FFBF-AAEC-4C3C-B242-717CAE67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69" y="4939391"/>
            <a:ext cx="1510218" cy="703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A48FE8-3B9C-4A46-AC39-834BF507B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4" y="4396119"/>
            <a:ext cx="2712192" cy="2031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FB83F8-A188-4E4E-99C9-2F87BDF9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87" y="4366730"/>
            <a:ext cx="2802374" cy="2069536"/>
          </a:xfrm>
          <a:prstGeom prst="rect">
            <a:avLst/>
          </a:prstGeom>
        </p:spPr>
      </p:pic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63067E7A-70FF-4BFE-AB5A-B52314E99A39}"/>
              </a:ext>
            </a:extLst>
          </p:cNvPr>
          <p:cNvSpPr/>
          <p:nvPr/>
        </p:nvSpPr>
        <p:spPr>
          <a:xfrm rot="5400000">
            <a:off x="1777358" y="3773165"/>
            <a:ext cx="384463" cy="66858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077562BB-F3D6-445A-B632-78871454B043}"/>
              </a:ext>
            </a:extLst>
          </p:cNvPr>
          <p:cNvSpPr/>
          <p:nvPr/>
        </p:nvSpPr>
        <p:spPr>
          <a:xfrm rot="5400000">
            <a:off x="6127042" y="3773165"/>
            <a:ext cx="384463" cy="66858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0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30187" y="1472718"/>
            <a:ext cx="8764725" cy="2442509"/>
          </a:xfrm>
        </p:spPr>
        <p:txBody>
          <a:bodyPr>
            <a:normAutofit/>
          </a:bodyPr>
          <a:lstStyle/>
          <a:p>
            <a:r>
              <a:rPr lang="en-US" altLang="ko-KR" b="1" i="1" dirty="0"/>
              <a:t>5.</a:t>
            </a:r>
            <a:r>
              <a:rPr lang="ko-KR" altLang="en-US" b="1" i="1" dirty="0"/>
              <a:t>복제하기</a:t>
            </a:r>
            <a:endParaRPr lang="en-US" altLang="ko-KR" b="1" i="1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폭탄 복제하기 </a:t>
            </a:r>
            <a:r>
              <a:rPr lang="en-US" altLang="ko-KR" b="1" i="1" dirty="0"/>
              <a:t>0.7 </a:t>
            </a:r>
            <a:r>
              <a:rPr lang="ko-KR" altLang="en-US" dirty="0"/>
              <a:t>초마다 하나씩 복제된다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63067E7A-70FF-4BFE-AB5A-B52314E99A39}"/>
              </a:ext>
            </a:extLst>
          </p:cNvPr>
          <p:cNvSpPr/>
          <p:nvPr/>
        </p:nvSpPr>
        <p:spPr>
          <a:xfrm rot="1809647">
            <a:off x="4246065" y="3266489"/>
            <a:ext cx="384463" cy="66858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592C0F-3919-486A-8DD8-4914AFB6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1" b="94037" l="1613" r="96313">
                        <a14:foregroundMark x1="17512" y1="11927" x2="5760" y2="22936"/>
                        <a14:foregroundMark x1="5760" y1="22936" x2="7604" y2="48624"/>
                        <a14:foregroundMark x1="7604" y1="48624" x2="5530" y2="74312"/>
                        <a14:foregroundMark x1="5530" y1="74312" x2="14747" y2="94037"/>
                        <a14:foregroundMark x1="14747" y1="94037" x2="18203" y2="94495"/>
                        <a14:foregroundMark x1="4608" y1="9633" x2="8756" y2="16972"/>
                        <a14:foregroundMark x1="1613" y1="12844" x2="4608" y2="18349"/>
                        <a14:foregroundMark x1="13594" y1="6881" x2="4608" y2="13761"/>
                        <a14:foregroundMark x1="15668" y1="55505" x2="43318" y2="59174"/>
                        <a14:foregroundMark x1="43318" y1="59174" x2="72120" y2="51835"/>
                        <a14:foregroundMark x1="72120" y1="51835" x2="79954" y2="54128"/>
                        <a14:foregroundMark x1="88479" y1="55963" x2="93318" y2="56422"/>
                        <a14:foregroundMark x1="96313" y1="59174" x2="89631" y2="58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049" y="2140527"/>
            <a:ext cx="3990675" cy="2004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DD86BE-C061-4348-B1A4-A32C7092E3D1}"/>
              </a:ext>
            </a:extLst>
          </p:cNvPr>
          <p:cNvSpPr txBox="1"/>
          <p:nvPr/>
        </p:nvSpPr>
        <p:spPr>
          <a:xfrm>
            <a:off x="143079" y="4309003"/>
            <a:ext cx="44278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숨기기</a:t>
            </a:r>
            <a:endParaRPr lang="en-US" altLang="ko-KR" sz="1600" dirty="0"/>
          </a:p>
          <a:p>
            <a:r>
              <a:rPr lang="ko-KR" altLang="en-US" sz="1600" dirty="0"/>
              <a:t>아래작업 무한반복</a:t>
            </a:r>
            <a:endParaRPr lang="en-US" altLang="ko-KR" sz="1600" dirty="0"/>
          </a:p>
          <a:p>
            <a:r>
              <a:rPr lang="en-US" altLang="ko-KR" sz="1600" dirty="0"/>
              <a:t>    - x</a:t>
            </a:r>
            <a:r>
              <a:rPr lang="ko-KR" altLang="en-US" sz="1600" dirty="0"/>
              <a:t>축 임의의 위치</a:t>
            </a:r>
            <a:r>
              <a:rPr lang="en-US" altLang="ko-KR" sz="1600" dirty="0"/>
              <a:t>, y</a:t>
            </a:r>
            <a:r>
              <a:rPr lang="ko-KR" altLang="en-US" sz="1600" dirty="0"/>
              <a:t>축 상단에서 숨어있다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- </a:t>
            </a:r>
            <a:r>
              <a:rPr lang="ko-KR" altLang="en-US" sz="1600" dirty="0"/>
              <a:t>폭탄을 복제한다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    - 0.7</a:t>
            </a:r>
            <a:r>
              <a:rPr lang="ko-KR" altLang="en-US" sz="1600" dirty="0"/>
              <a:t>초 기다린다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2A830-D383-40E6-8544-DA293E003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40" b="95756" l="4478" r="96716">
                        <a14:foregroundMark x1="18806" y1="9019" x2="10149" y2="18568"/>
                        <a14:foregroundMark x1="10149" y1="18568" x2="9254" y2="95756"/>
                        <a14:foregroundMark x1="27761" y1="6366" x2="14328" y2="5040"/>
                        <a14:foregroundMark x1="14328" y1="5040" x2="4776" y2="8753"/>
                        <a14:foregroundMark x1="25373" y1="28912" x2="34030" y2="29973"/>
                        <a14:foregroundMark x1="42388" y1="53316" x2="49552" y2="54642"/>
                        <a14:foregroundMark x1="52239" y1="74271" x2="50149" y2="79310"/>
                        <a14:foregroundMark x1="70448" y1="75332" x2="76716" y2="74536"/>
                        <a14:foregroundMark x1="95821" y1="37666" x2="77612" y2="36074"/>
                        <a14:foregroundMark x1="96716" y1="67905" x2="92537" y2="67374"/>
                        <a14:foregroundMark x1="60000" y1="74271" x2="46866" y2="73475"/>
                        <a14:foregroundMark x1="66269" y1="34483" x2="66269" y2="35279"/>
                        <a14:foregroundMark x1="73731" y1="34483" x2="60299" y2="34748"/>
                        <a14:foregroundMark x1="60299" y1="34748" x2="60000" y2="34748"/>
                        <a14:foregroundMark x1="61194" y1="34748" x2="73731" y2="33952"/>
                        <a14:foregroundMark x1="61194" y1="34748" x2="60896" y2="35809"/>
                        <a14:foregroundMark x1="60896" y1="34748" x2="61493" y2="33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8150" y="2176814"/>
            <a:ext cx="3477934" cy="391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D4330D-0469-42DE-B88A-40A29C03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4131" y="586863"/>
            <a:ext cx="1063071" cy="1240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9D8044-CADE-4EB7-9F6D-9FDAC89D1838}"/>
              </a:ext>
            </a:extLst>
          </p:cNvPr>
          <p:cNvSpPr txBox="1"/>
          <p:nvPr/>
        </p:nvSpPr>
        <p:spPr>
          <a:xfrm>
            <a:off x="6722601" y="2578920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복제된 후 보이게 하면서 </a:t>
            </a:r>
            <a:endParaRPr lang="en-US" altLang="ko-KR" sz="1600" dirty="0"/>
          </a:p>
          <a:p>
            <a:r>
              <a:rPr lang="ko-KR" altLang="en-US" sz="1600" dirty="0"/>
              <a:t>아래로 내려간다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42D63-E373-4BB7-AB40-89BAB7CB3FCD}"/>
              </a:ext>
            </a:extLst>
          </p:cNvPr>
          <p:cNvSpPr txBox="1"/>
          <p:nvPr/>
        </p:nvSpPr>
        <p:spPr>
          <a:xfrm>
            <a:off x="6120407" y="5870051"/>
            <a:ext cx="2874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펭귄에 닿으면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목숨을 감소하고 삭제하기</a:t>
            </a:r>
            <a:endParaRPr lang="en-US" altLang="ko-KR" sz="1600" dirty="0"/>
          </a:p>
          <a:p>
            <a:r>
              <a:rPr lang="ko-KR" altLang="en-US" sz="1600" dirty="0"/>
              <a:t>바닥에 닿으면 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4974C2-CF80-41F9-87AA-AC75256C47D4}"/>
              </a:ext>
            </a:extLst>
          </p:cNvPr>
          <p:cNvSpPr/>
          <p:nvPr/>
        </p:nvSpPr>
        <p:spPr>
          <a:xfrm>
            <a:off x="441788" y="3390471"/>
            <a:ext cx="1315092" cy="267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ED000-FD86-472E-AE49-4CF0C37DB30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756880" y="2599468"/>
            <a:ext cx="3241270" cy="924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EE1232-039A-419D-84C4-7BF080CC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1"/>
            <a:ext cx="9144000" cy="59492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54984" y="737271"/>
            <a:ext cx="3658374" cy="923330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펭귄은 좌우로 움직이기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변수 초기값을 지정하고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조건에 따라 실패</a:t>
            </a:r>
            <a:r>
              <a:rPr lang="en-US" altLang="ko-KR" dirty="0"/>
              <a:t>, </a:t>
            </a:r>
            <a:r>
              <a:rPr lang="ko-KR" altLang="en-US" dirty="0"/>
              <a:t>성공여부 방송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2" y="3871529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6DD1607-7CE8-48F7-9E2C-34C80B9D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59492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18771" y="728217"/>
            <a:ext cx="3709670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하트 나타나는 조건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펭귄에 </a:t>
            </a:r>
            <a:r>
              <a:rPr lang="ko-KR" altLang="en-US" dirty="0" err="1"/>
              <a:t>닿았을때</a:t>
            </a:r>
            <a:r>
              <a:rPr lang="en-US" altLang="ko-KR" dirty="0"/>
              <a:t>, </a:t>
            </a:r>
            <a:r>
              <a:rPr lang="ko-KR" altLang="en-US" dirty="0"/>
              <a:t>점수 증가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2" y="4104689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FFA79-E9E8-45B1-A972-C6CD8D64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59492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22478" y="677814"/>
            <a:ext cx="5115503" cy="923330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폭탄은 위에서 아래로 </a:t>
            </a:r>
            <a:r>
              <a:rPr lang="en-US" altLang="ko-KR" dirty="0"/>
              <a:t>0.5</a:t>
            </a:r>
            <a:r>
              <a:rPr lang="ko-KR" altLang="en-US" dirty="0"/>
              <a:t>초에 하나씩 복제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아래로 내려오다가 펭귄에 닿으면 목숨</a:t>
            </a:r>
            <a:r>
              <a:rPr lang="en-US" altLang="ko-KR" dirty="0"/>
              <a:t>-1, 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바닥에 닿아도 삭제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19" y="4741998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5949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27773" y="549388"/>
            <a:ext cx="4067139" cy="923330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버튼은 처음에 숨겨둔다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-’</a:t>
            </a:r>
            <a:r>
              <a:rPr lang="ko-KR" altLang="en-US" dirty="0"/>
              <a:t>성공</a:t>
            </a:r>
            <a:r>
              <a:rPr lang="en-US" altLang="ko-KR" dirty="0"/>
              <a:t>‘ </a:t>
            </a:r>
            <a:r>
              <a:rPr lang="ko-KR" altLang="en-US" dirty="0"/>
              <a:t>방송을 받으면</a:t>
            </a:r>
            <a:r>
              <a:rPr lang="en-US" altLang="ko-KR" dirty="0"/>
              <a:t>, “</a:t>
            </a:r>
            <a:r>
              <a:rPr lang="ko-KR" altLang="en-US" dirty="0"/>
              <a:t>모양</a:t>
            </a:r>
            <a:r>
              <a:rPr lang="en-US" altLang="ko-KR" dirty="0"/>
              <a:t>1” </a:t>
            </a:r>
            <a:r>
              <a:rPr lang="ko-KR" altLang="en-US" dirty="0"/>
              <a:t>보이기</a:t>
            </a:r>
            <a:endParaRPr lang="en-US" altLang="ko-KR" dirty="0"/>
          </a:p>
          <a:p>
            <a:r>
              <a:rPr lang="en-US" altLang="ko-KR" dirty="0"/>
              <a:t>-’</a:t>
            </a:r>
            <a:r>
              <a:rPr lang="ko-KR" altLang="en-US" dirty="0"/>
              <a:t>실패</a:t>
            </a:r>
            <a:r>
              <a:rPr lang="en-US" altLang="ko-KR" dirty="0"/>
              <a:t>’ </a:t>
            </a:r>
            <a:r>
              <a:rPr lang="ko-KR" altLang="en-US" dirty="0"/>
              <a:t>방송을 받으면</a:t>
            </a:r>
            <a:r>
              <a:rPr lang="en-US" altLang="ko-KR" dirty="0"/>
              <a:t>, “</a:t>
            </a:r>
            <a:r>
              <a:rPr lang="ko-KR" altLang="en-US" dirty="0"/>
              <a:t>모양</a:t>
            </a:r>
            <a:r>
              <a:rPr lang="en-US" altLang="ko-KR" dirty="0"/>
              <a:t>2” </a:t>
            </a:r>
            <a:r>
              <a:rPr lang="ko-KR" altLang="en-US" dirty="0"/>
              <a:t>보이기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93" y="5702580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1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1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미로 게임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6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A4C81B9-1EA3-4295-BA91-AB92C694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미로게임 결과보기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4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3" name="movie">
            <a:hlinkClick r:id="" action="ppaction://media"/>
            <a:extLst>
              <a:ext uri="{FF2B5EF4-FFF2-40B4-BE49-F238E27FC236}">
                <a16:creationId xmlns:a16="http://schemas.microsoft.com/office/drawing/2014/main" id="{95FED9D9-0559-4124-8B15-61C2DDFEF8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356" y="2417889"/>
            <a:ext cx="5592571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3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B27E25-C68E-4B4E-88FD-7A48C6E7097F}"/>
              </a:ext>
            </a:extLst>
          </p:cNvPr>
          <p:cNvGrpSpPr/>
          <p:nvPr/>
        </p:nvGrpSpPr>
        <p:grpSpPr>
          <a:xfrm>
            <a:off x="1700851" y="1815105"/>
            <a:ext cx="5933021" cy="677057"/>
            <a:chOff x="1367474" y="1434103"/>
            <a:chExt cx="5933021" cy="677057"/>
          </a:xfrm>
        </p:grpSpPr>
        <p:sp>
          <p:nvSpPr>
            <p:cNvPr id="142" name="AutoShape 92"/>
            <p:cNvSpPr>
              <a:spLocks noChangeArrowheads="1"/>
            </p:cNvSpPr>
            <p:nvPr/>
          </p:nvSpPr>
          <p:spPr bwMode="auto">
            <a:xfrm flipH="1">
              <a:off x="1699174" y="1503113"/>
              <a:ext cx="5466722" cy="5461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AutoShape 92"/>
            <p:cNvSpPr>
              <a:spLocks noChangeArrowheads="1"/>
            </p:cNvSpPr>
            <p:nvPr/>
          </p:nvSpPr>
          <p:spPr bwMode="auto">
            <a:xfrm flipH="1">
              <a:off x="1603135" y="1489225"/>
              <a:ext cx="5697360" cy="57660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  <a:headEnd/>
              <a:tailEnd/>
            </a:ln>
            <a:effectLst>
              <a:outerShdw blurRad="25400" dist="190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993861" y="158796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rgbClr val="1A607C"/>
                  </a:solidFill>
                  <a:latin typeface="Arial Black" pitchFamily="34" charset="0"/>
                </a:rPr>
                <a:t>폭탄피하기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3BD5CEF-7357-4E22-A349-A971B02427D9}"/>
                </a:ext>
              </a:extLst>
            </p:cNvPr>
            <p:cNvGrpSpPr/>
            <p:nvPr/>
          </p:nvGrpSpPr>
          <p:grpSpPr>
            <a:xfrm>
              <a:off x="1367474" y="1434103"/>
              <a:ext cx="663399" cy="677057"/>
              <a:chOff x="1084546" y="2539736"/>
              <a:chExt cx="663399" cy="677057"/>
            </a:xfrm>
          </p:grpSpPr>
          <p:sp>
            <p:nvSpPr>
              <p:cNvPr id="84" name="타원형 설명선 156">
                <a:extLst>
                  <a:ext uri="{FF2B5EF4-FFF2-40B4-BE49-F238E27FC236}">
                    <a16:creationId xmlns:a16="http://schemas.microsoft.com/office/drawing/2014/main" id="{0050241C-E409-4F3E-AC9E-165AAF64D987}"/>
                  </a:ext>
                </a:extLst>
              </p:cNvPr>
              <p:cNvSpPr/>
              <p:nvPr/>
            </p:nvSpPr>
            <p:spPr>
              <a:xfrm>
                <a:off x="1098821" y="2559661"/>
                <a:ext cx="633438" cy="637208"/>
              </a:xfrm>
              <a:prstGeom prst="wedgeEllipseCallout">
                <a:avLst>
                  <a:gd name="adj1" fmla="val 37747"/>
                  <a:gd name="adj2" fmla="val 53342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rial Black" pitchFamily="34" charset="0"/>
                    <a:cs typeface="Arial" pitchFamily="34" charset="0"/>
                  </a:rPr>
                  <a:t>1</a:t>
                </a:r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그룹 161"/>
              <p:cNvGrpSpPr/>
              <p:nvPr/>
            </p:nvGrpSpPr>
            <p:grpSpPr>
              <a:xfrm>
                <a:off x="1084546" y="2539736"/>
                <a:ext cx="663399" cy="677057"/>
                <a:chOff x="1331640" y="1403775"/>
                <a:chExt cx="636670" cy="649777"/>
              </a:xfrm>
            </p:grpSpPr>
            <p:sp>
              <p:nvSpPr>
                <p:cNvPr id="163" name="Oval 26"/>
                <p:cNvSpPr>
                  <a:spLocks noChangeAspect="1" noChangeArrowheads="1"/>
                </p:cNvSpPr>
                <p:nvPr/>
              </p:nvSpPr>
              <p:spPr bwMode="auto">
                <a:xfrm rot="15625116">
                  <a:off x="1270883" y="1650750"/>
                  <a:ext cx="425878" cy="22837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381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Oval 28"/>
                <p:cNvSpPr>
                  <a:spLocks noChangeArrowheads="1"/>
                </p:cNvSpPr>
                <p:nvPr/>
              </p:nvSpPr>
              <p:spPr bwMode="auto">
                <a:xfrm rot="18325116" flipH="1">
                  <a:off x="1327035" y="1671379"/>
                  <a:ext cx="195899" cy="17558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Arial Black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" name="그룹 15"/>
                <p:cNvGrpSpPr/>
                <p:nvPr/>
              </p:nvGrpSpPr>
              <p:grpSpPr>
                <a:xfrm rot="18325116">
                  <a:off x="1331639" y="1416881"/>
                  <a:ext cx="636672" cy="636670"/>
                  <a:chOff x="3050307" y="1864444"/>
                  <a:chExt cx="3744421" cy="3744417"/>
                </a:xfrm>
              </p:grpSpPr>
              <p:sp>
                <p:nvSpPr>
                  <p:cNvPr id="168" name="타원 12"/>
                  <p:cNvSpPr/>
                  <p:nvPr/>
                </p:nvSpPr>
                <p:spPr>
                  <a:xfrm>
                    <a:off x="3084215" y="1890923"/>
                    <a:ext cx="3672408" cy="3672408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9" name="타원 7"/>
                  <p:cNvSpPr/>
                  <p:nvPr/>
                </p:nvSpPr>
                <p:spPr>
                  <a:xfrm rot="10800000">
                    <a:off x="3050307" y="1864444"/>
                    <a:ext cx="3744416" cy="3744416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0" name="타원 9"/>
                  <p:cNvSpPr/>
                  <p:nvPr/>
                </p:nvSpPr>
                <p:spPr>
                  <a:xfrm>
                    <a:off x="3050311" y="1864447"/>
                    <a:ext cx="3744417" cy="3744414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6" name="자유형 165"/>
                <p:cNvSpPr/>
                <p:nvPr/>
              </p:nvSpPr>
              <p:spPr>
                <a:xfrm rot="2123458">
                  <a:off x="1434620" y="1403775"/>
                  <a:ext cx="391380" cy="379721"/>
                </a:xfrm>
                <a:custGeom>
                  <a:avLst/>
                  <a:gdLst>
                    <a:gd name="connsiteX0" fmla="*/ 0 w 1800225"/>
                    <a:gd name="connsiteY0" fmla="*/ 1285875 h 1409700"/>
                    <a:gd name="connsiteX1" fmla="*/ 723900 w 1800225"/>
                    <a:gd name="connsiteY1" fmla="*/ 1409700 h 1409700"/>
                    <a:gd name="connsiteX2" fmla="*/ 1800225 w 1800225"/>
                    <a:gd name="connsiteY2" fmla="*/ 428625 h 1409700"/>
                    <a:gd name="connsiteX3" fmla="*/ 1323975 w 1800225"/>
                    <a:gd name="connsiteY3" fmla="*/ 0 h 1409700"/>
                    <a:gd name="connsiteX4" fmla="*/ 342900 w 1800225"/>
                    <a:gd name="connsiteY4" fmla="*/ 419100 h 1409700"/>
                    <a:gd name="connsiteX5" fmla="*/ 0 w 1800225"/>
                    <a:gd name="connsiteY5" fmla="*/ 1285875 h 1409700"/>
                    <a:gd name="connsiteX0" fmla="*/ 63500 w 1863725"/>
                    <a:gd name="connsiteY0" fmla="*/ 1287462 h 1411287"/>
                    <a:gd name="connsiteX1" fmla="*/ 787400 w 1863725"/>
                    <a:gd name="connsiteY1" fmla="*/ 1411287 h 1411287"/>
                    <a:gd name="connsiteX2" fmla="*/ 1863725 w 1863725"/>
                    <a:gd name="connsiteY2" fmla="*/ 430212 h 1411287"/>
                    <a:gd name="connsiteX3" fmla="*/ 1387475 w 1863725"/>
                    <a:gd name="connsiteY3" fmla="*/ 1587 h 1411287"/>
                    <a:gd name="connsiteX4" fmla="*/ 406400 w 1863725"/>
                    <a:gd name="connsiteY4" fmla="*/ 420687 h 1411287"/>
                    <a:gd name="connsiteX5" fmla="*/ 63500 w 1863725"/>
                    <a:gd name="connsiteY5" fmla="*/ 1287462 h 1411287"/>
                    <a:gd name="connsiteX0" fmla="*/ 63500 w 1963738"/>
                    <a:gd name="connsiteY0" fmla="*/ 1287462 h 1411287"/>
                    <a:gd name="connsiteX1" fmla="*/ 787400 w 1963738"/>
                    <a:gd name="connsiteY1" fmla="*/ 1411287 h 1411287"/>
                    <a:gd name="connsiteX2" fmla="*/ 1863725 w 1963738"/>
                    <a:gd name="connsiteY2" fmla="*/ 430212 h 1411287"/>
                    <a:gd name="connsiteX3" fmla="*/ 1387475 w 1963738"/>
                    <a:gd name="connsiteY3" fmla="*/ 1587 h 1411287"/>
                    <a:gd name="connsiteX4" fmla="*/ 406400 w 1963738"/>
                    <a:gd name="connsiteY4" fmla="*/ 420687 h 1411287"/>
                    <a:gd name="connsiteX5" fmla="*/ 63500 w 1963738"/>
                    <a:gd name="connsiteY5" fmla="*/ 1287462 h 1411287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41717 w 1963737"/>
                    <a:gd name="connsiteY0" fmla="*/ 1287462 h 1689794"/>
                    <a:gd name="connsiteX1" fmla="*/ 634920 w 1963737"/>
                    <a:gd name="connsiteY1" fmla="*/ 1546919 h 1689794"/>
                    <a:gd name="connsiteX2" fmla="*/ 1841942 w 1963737"/>
                    <a:gd name="connsiteY2" fmla="*/ 430212 h 1689794"/>
                    <a:gd name="connsiteX3" fmla="*/ 1365692 w 1963737"/>
                    <a:gd name="connsiteY3" fmla="*/ 1587 h 1689794"/>
                    <a:gd name="connsiteX4" fmla="*/ 384617 w 1963737"/>
                    <a:gd name="connsiteY4" fmla="*/ 420687 h 1689794"/>
                    <a:gd name="connsiteX5" fmla="*/ 41717 w 1963737"/>
                    <a:gd name="connsiteY5" fmla="*/ 1287462 h 1689794"/>
                    <a:gd name="connsiteX0" fmla="*/ 41717 w 1860992"/>
                    <a:gd name="connsiteY0" fmla="*/ 1287462 h 1689794"/>
                    <a:gd name="connsiteX1" fmla="*/ 634920 w 1860992"/>
                    <a:gd name="connsiteY1" fmla="*/ 1546919 h 1689794"/>
                    <a:gd name="connsiteX2" fmla="*/ 1479991 w 1860992"/>
                    <a:gd name="connsiteY2" fmla="*/ 896937 h 1689794"/>
                    <a:gd name="connsiteX3" fmla="*/ 1841942 w 1860992"/>
                    <a:gd name="connsiteY3" fmla="*/ 430212 h 1689794"/>
                    <a:gd name="connsiteX4" fmla="*/ 1365692 w 1860992"/>
                    <a:gd name="connsiteY4" fmla="*/ 1587 h 1689794"/>
                    <a:gd name="connsiteX5" fmla="*/ 384617 w 1860992"/>
                    <a:gd name="connsiteY5" fmla="*/ 420687 h 1689794"/>
                    <a:gd name="connsiteX6" fmla="*/ 41717 w 1860992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55725"/>
                    <a:gd name="connsiteY0" fmla="*/ 1287462 h 1689794"/>
                    <a:gd name="connsiteX1" fmla="*/ 634920 w 1855725"/>
                    <a:gd name="connsiteY1" fmla="*/ 1546919 h 1689794"/>
                    <a:gd name="connsiteX2" fmla="*/ 1282992 w 1855725"/>
                    <a:gd name="connsiteY2" fmla="*/ 322783 h 1689794"/>
                    <a:gd name="connsiteX3" fmla="*/ 1841942 w 1855725"/>
                    <a:gd name="connsiteY3" fmla="*/ 430212 h 1689794"/>
                    <a:gd name="connsiteX4" fmla="*/ 1365692 w 1855725"/>
                    <a:gd name="connsiteY4" fmla="*/ 1587 h 1689794"/>
                    <a:gd name="connsiteX5" fmla="*/ 384617 w 1855725"/>
                    <a:gd name="connsiteY5" fmla="*/ 420687 h 1689794"/>
                    <a:gd name="connsiteX6" fmla="*/ 41717 w 1855725"/>
                    <a:gd name="connsiteY6" fmla="*/ 1287462 h 1689794"/>
                    <a:gd name="connsiteX0" fmla="*/ 41717 w 1876164"/>
                    <a:gd name="connsiteY0" fmla="*/ 1287462 h 1689794"/>
                    <a:gd name="connsiteX1" fmla="*/ 634920 w 1876164"/>
                    <a:gd name="connsiteY1" fmla="*/ 1546919 h 1689794"/>
                    <a:gd name="connsiteX2" fmla="*/ 1571024 w 1876164"/>
                    <a:gd name="connsiteY2" fmla="*/ 538807 h 1689794"/>
                    <a:gd name="connsiteX3" fmla="*/ 1841942 w 1876164"/>
                    <a:gd name="connsiteY3" fmla="*/ 430212 h 1689794"/>
                    <a:gd name="connsiteX4" fmla="*/ 1365692 w 1876164"/>
                    <a:gd name="connsiteY4" fmla="*/ 1587 h 1689794"/>
                    <a:gd name="connsiteX5" fmla="*/ 384617 w 1876164"/>
                    <a:gd name="connsiteY5" fmla="*/ 420687 h 1689794"/>
                    <a:gd name="connsiteX6" fmla="*/ 41717 w 1876164"/>
                    <a:gd name="connsiteY6" fmla="*/ 1287462 h 1689794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06006"/>
                    <a:gd name="connsiteX1" fmla="*/ 718928 w 1888165"/>
                    <a:gd name="connsiteY1" fmla="*/ 1618927 h 1706006"/>
                    <a:gd name="connsiteX2" fmla="*/ 1583025 w 1888165"/>
                    <a:gd name="connsiteY2" fmla="*/ 538807 h 1706006"/>
                    <a:gd name="connsiteX3" fmla="*/ 1853943 w 1888165"/>
                    <a:gd name="connsiteY3" fmla="*/ 430212 h 1706006"/>
                    <a:gd name="connsiteX4" fmla="*/ 1377693 w 1888165"/>
                    <a:gd name="connsiteY4" fmla="*/ 1587 h 1706006"/>
                    <a:gd name="connsiteX5" fmla="*/ 396618 w 1888165"/>
                    <a:gd name="connsiteY5" fmla="*/ 420687 h 1706006"/>
                    <a:gd name="connsiteX6" fmla="*/ 53718 w 1888165"/>
                    <a:gd name="connsiteY6" fmla="*/ 1287462 h 1706006"/>
                    <a:gd name="connsiteX0" fmla="*/ 53718 w 1888165"/>
                    <a:gd name="connsiteY0" fmla="*/ 1287462 h 1618927"/>
                    <a:gd name="connsiteX1" fmla="*/ 718928 w 1888165"/>
                    <a:gd name="connsiteY1" fmla="*/ 1618927 h 1618927"/>
                    <a:gd name="connsiteX2" fmla="*/ 1583025 w 1888165"/>
                    <a:gd name="connsiteY2" fmla="*/ 538807 h 1618927"/>
                    <a:gd name="connsiteX3" fmla="*/ 1853943 w 1888165"/>
                    <a:gd name="connsiteY3" fmla="*/ 430212 h 1618927"/>
                    <a:gd name="connsiteX4" fmla="*/ 1377693 w 1888165"/>
                    <a:gd name="connsiteY4" fmla="*/ 1587 h 1618927"/>
                    <a:gd name="connsiteX5" fmla="*/ 396618 w 1888165"/>
                    <a:gd name="connsiteY5" fmla="*/ 420687 h 1618927"/>
                    <a:gd name="connsiteX6" fmla="*/ 53718 w 1888165"/>
                    <a:gd name="connsiteY6" fmla="*/ 1287462 h 1618927"/>
                    <a:gd name="connsiteX0" fmla="*/ 5223 w 1839670"/>
                    <a:gd name="connsiteY0" fmla="*/ 1287462 h 1780287"/>
                    <a:gd name="connsiteX1" fmla="*/ 379464 w 1839670"/>
                    <a:gd name="connsiteY1" fmla="*/ 1506969 h 1780287"/>
                    <a:gd name="connsiteX2" fmla="*/ 670433 w 1839670"/>
                    <a:gd name="connsiteY2" fmla="*/ 1618927 h 1780287"/>
                    <a:gd name="connsiteX3" fmla="*/ 1534530 w 1839670"/>
                    <a:gd name="connsiteY3" fmla="*/ 538807 h 1780287"/>
                    <a:gd name="connsiteX4" fmla="*/ 1805448 w 1839670"/>
                    <a:gd name="connsiteY4" fmla="*/ 430212 h 1780287"/>
                    <a:gd name="connsiteX5" fmla="*/ 1329198 w 1839670"/>
                    <a:gd name="connsiteY5" fmla="*/ 1587 h 1780287"/>
                    <a:gd name="connsiteX6" fmla="*/ 348123 w 1839670"/>
                    <a:gd name="connsiteY6" fmla="*/ 420687 h 1780287"/>
                    <a:gd name="connsiteX7" fmla="*/ 5223 w 1839670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4947" h="1780287">
                      <a:moveTo>
                        <a:pt x="500" y="1287462"/>
                      </a:moveTo>
                      <a:cubicBezTo>
                        <a:pt x="1000" y="1451572"/>
                        <a:pt x="235534" y="1350106"/>
                        <a:pt x="346402" y="1405350"/>
                      </a:cubicBezTo>
                      <a:cubicBezTo>
                        <a:pt x="457270" y="1460594"/>
                        <a:pt x="473199" y="1780287"/>
                        <a:pt x="665710" y="1618927"/>
                      </a:cubicBezTo>
                      <a:cubicBezTo>
                        <a:pt x="905422" y="1553840"/>
                        <a:pt x="1238695" y="627021"/>
                        <a:pt x="1529807" y="538807"/>
                      </a:cubicBezTo>
                      <a:cubicBezTo>
                        <a:pt x="1820919" y="450593"/>
                        <a:pt x="1834947" y="519749"/>
                        <a:pt x="1800725" y="430212"/>
                      </a:cubicBezTo>
                      <a:cubicBezTo>
                        <a:pt x="1766503" y="340675"/>
                        <a:pt x="1567362" y="3174"/>
                        <a:pt x="1324475" y="1587"/>
                      </a:cubicBezTo>
                      <a:cubicBezTo>
                        <a:pt x="1081588" y="0"/>
                        <a:pt x="564063" y="206375"/>
                        <a:pt x="343400" y="420687"/>
                      </a:cubicBezTo>
                      <a:cubicBezTo>
                        <a:pt x="122738" y="635000"/>
                        <a:pt x="0" y="1123352"/>
                        <a:pt x="500" y="1287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9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 rot="2564305">
                  <a:off x="1410009" y="1727206"/>
                  <a:ext cx="432462" cy="325530"/>
                </a:xfrm>
                <a:custGeom>
                  <a:avLst/>
                  <a:gdLst>
                    <a:gd name="connsiteX0" fmla="*/ 0 w 2171700"/>
                    <a:gd name="connsiteY0" fmla="*/ 1038225 h 1914525"/>
                    <a:gd name="connsiteX1" fmla="*/ 390525 w 2171700"/>
                    <a:gd name="connsiteY1" fmla="*/ 1571625 h 1914525"/>
                    <a:gd name="connsiteX2" fmla="*/ 819150 w 2171700"/>
                    <a:gd name="connsiteY2" fmla="*/ 1914525 h 1914525"/>
                    <a:gd name="connsiteX3" fmla="*/ 1409700 w 2171700"/>
                    <a:gd name="connsiteY3" fmla="*/ 1771650 h 1914525"/>
                    <a:gd name="connsiteX4" fmla="*/ 1876425 w 2171700"/>
                    <a:gd name="connsiteY4" fmla="*/ 1371600 h 1914525"/>
                    <a:gd name="connsiteX5" fmla="*/ 2171700 w 2171700"/>
                    <a:gd name="connsiteY5" fmla="*/ 752475 h 1914525"/>
                    <a:gd name="connsiteX6" fmla="*/ 2105025 w 2171700"/>
                    <a:gd name="connsiteY6" fmla="*/ 0 h 1914525"/>
                    <a:gd name="connsiteX7" fmla="*/ 1990725 w 2171700"/>
                    <a:gd name="connsiteY7" fmla="*/ 209550 h 1914525"/>
                    <a:gd name="connsiteX8" fmla="*/ 1733550 w 2171700"/>
                    <a:gd name="connsiteY8" fmla="*/ 514350 h 1914525"/>
                    <a:gd name="connsiteX9" fmla="*/ 1428750 w 2171700"/>
                    <a:gd name="connsiteY9" fmla="*/ 533400 h 1914525"/>
                    <a:gd name="connsiteX10" fmla="*/ 790575 w 2171700"/>
                    <a:gd name="connsiteY10" fmla="*/ 942975 h 1914525"/>
                    <a:gd name="connsiteX11" fmla="*/ 209550 w 2171700"/>
                    <a:gd name="connsiteY11" fmla="*/ 1047750 h 1914525"/>
                    <a:gd name="connsiteX12" fmla="*/ 0 w 2171700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128712 h 2005012"/>
                    <a:gd name="connsiteX1" fmla="*/ 420687 w 2201862"/>
                    <a:gd name="connsiteY1" fmla="*/ 1662112 h 2005012"/>
                    <a:gd name="connsiteX2" fmla="*/ 849312 w 2201862"/>
                    <a:gd name="connsiteY2" fmla="*/ 2005012 h 2005012"/>
                    <a:gd name="connsiteX3" fmla="*/ 1439862 w 2201862"/>
                    <a:gd name="connsiteY3" fmla="*/ 1862137 h 2005012"/>
                    <a:gd name="connsiteX4" fmla="*/ 1906587 w 2201862"/>
                    <a:gd name="connsiteY4" fmla="*/ 1462087 h 2005012"/>
                    <a:gd name="connsiteX5" fmla="*/ 2201862 w 2201862"/>
                    <a:gd name="connsiteY5" fmla="*/ 842962 h 2005012"/>
                    <a:gd name="connsiteX6" fmla="*/ 2135187 w 2201862"/>
                    <a:gd name="connsiteY6" fmla="*/ 90487 h 2005012"/>
                    <a:gd name="connsiteX7" fmla="*/ 2020887 w 2201862"/>
                    <a:gd name="connsiteY7" fmla="*/ 300037 h 2005012"/>
                    <a:gd name="connsiteX8" fmla="*/ 1763712 w 2201862"/>
                    <a:gd name="connsiteY8" fmla="*/ 604837 h 2005012"/>
                    <a:gd name="connsiteX9" fmla="*/ 1458912 w 2201862"/>
                    <a:gd name="connsiteY9" fmla="*/ 623887 h 2005012"/>
                    <a:gd name="connsiteX10" fmla="*/ 820737 w 2201862"/>
                    <a:gd name="connsiteY10" fmla="*/ 1033462 h 2005012"/>
                    <a:gd name="connsiteX11" fmla="*/ 239712 w 2201862"/>
                    <a:gd name="connsiteY11" fmla="*/ 1138237 h 2005012"/>
                    <a:gd name="connsiteX12" fmla="*/ 30162 w 22018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312374"/>
                    <a:gd name="connsiteY0" fmla="*/ 869819 h 1779457"/>
                    <a:gd name="connsiteX1" fmla="*/ 420687 w 2312374"/>
                    <a:gd name="connsiteY1" fmla="*/ 1403219 h 1779457"/>
                    <a:gd name="connsiteX2" fmla="*/ 849312 w 2312374"/>
                    <a:gd name="connsiteY2" fmla="*/ 1746119 h 1779457"/>
                    <a:gd name="connsiteX3" fmla="*/ 1439862 w 2312374"/>
                    <a:gd name="connsiteY3" fmla="*/ 1603244 h 1779457"/>
                    <a:gd name="connsiteX4" fmla="*/ 1906587 w 2312374"/>
                    <a:gd name="connsiteY4" fmla="*/ 1203194 h 1779457"/>
                    <a:gd name="connsiteX5" fmla="*/ 2201862 w 2312374"/>
                    <a:gd name="connsiteY5" fmla="*/ 584069 h 1779457"/>
                    <a:gd name="connsiteX6" fmla="*/ 2239349 w 2312374"/>
                    <a:gd name="connsiteY6" fmla="*/ 39687 h 1779457"/>
                    <a:gd name="connsiteX7" fmla="*/ 1763712 w 2312374"/>
                    <a:gd name="connsiteY7" fmla="*/ 345944 h 1779457"/>
                    <a:gd name="connsiteX8" fmla="*/ 820737 w 2312374"/>
                    <a:gd name="connsiteY8" fmla="*/ 774569 h 1779457"/>
                    <a:gd name="connsiteX9" fmla="*/ 239712 w 2312374"/>
                    <a:gd name="connsiteY9" fmla="*/ 879344 h 1779457"/>
                    <a:gd name="connsiteX10" fmla="*/ 30162 w 2312374"/>
                    <a:gd name="connsiteY10" fmla="*/ 869819 h 1779457"/>
                    <a:gd name="connsiteX0" fmla="*/ 30162 w 2332627"/>
                    <a:gd name="connsiteY0" fmla="*/ 846217 h 1755855"/>
                    <a:gd name="connsiteX1" fmla="*/ 420687 w 2332627"/>
                    <a:gd name="connsiteY1" fmla="*/ 1379617 h 1755855"/>
                    <a:gd name="connsiteX2" fmla="*/ 849312 w 2332627"/>
                    <a:gd name="connsiteY2" fmla="*/ 1722517 h 1755855"/>
                    <a:gd name="connsiteX3" fmla="*/ 1439862 w 2332627"/>
                    <a:gd name="connsiteY3" fmla="*/ 1579642 h 1755855"/>
                    <a:gd name="connsiteX4" fmla="*/ 1906587 w 2332627"/>
                    <a:gd name="connsiteY4" fmla="*/ 1179592 h 1755855"/>
                    <a:gd name="connsiteX5" fmla="*/ 2201862 w 2332627"/>
                    <a:gd name="connsiteY5" fmla="*/ 560467 h 1755855"/>
                    <a:gd name="connsiteX6" fmla="*/ 2239349 w 2332627"/>
                    <a:gd name="connsiteY6" fmla="*/ 16085 h 1755855"/>
                    <a:gd name="connsiteX7" fmla="*/ 1642189 w 2332627"/>
                    <a:gd name="connsiteY7" fmla="*/ 463955 h 1755855"/>
                    <a:gd name="connsiteX8" fmla="*/ 820737 w 2332627"/>
                    <a:gd name="connsiteY8" fmla="*/ 750967 h 1755855"/>
                    <a:gd name="connsiteX9" fmla="*/ 239712 w 2332627"/>
                    <a:gd name="connsiteY9" fmla="*/ 855742 h 1755855"/>
                    <a:gd name="connsiteX10" fmla="*/ 30162 w 2332627"/>
                    <a:gd name="connsiteY10" fmla="*/ 846217 h 1755855"/>
                    <a:gd name="connsiteX0" fmla="*/ 30162 w 2332628"/>
                    <a:gd name="connsiteY0" fmla="*/ 846217 h 1755855"/>
                    <a:gd name="connsiteX1" fmla="*/ 420687 w 2332628"/>
                    <a:gd name="connsiteY1" fmla="*/ 1379617 h 1755855"/>
                    <a:gd name="connsiteX2" fmla="*/ 849312 w 2332628"/>
                    <a:gd name="connsiteY2" fmla="*/ 1722517 h 1755855"/>
                    <a:gd name="connsiteX3" fmla="*/ 1439862 w 2332628"/>
                    <a:gd name="connsiteY3" fmla="*/ 1579642 h 1755855"/>
                    <a:gd name="connsiteX4" fmla="*/ 1906587 w 2332628"/>
                    <a:gd name="connsiteY4" fmla="*/ 1179592 h 1755855"/>
                    <a:gd name="connsiteX5" fmla="*/ 2201862 w 2332628"/>
                    <a:gd name="connsiteY5" fmla="*/ 560467 h 1755855"/>
                    <a:gd name="connsiteX6" fmla="*/ 2239349 w 2332628"/>
                    <a:gd name="connsiteY6" fmla="*/ 16085 h 1755855"/>
                    <a:gd name="connsiteX7" fmla="*/ 1642189 w 2332628"/>
                    <a:gd name="connsiteY7" fmla="*/ 463955 h 1755855"/>
                    <a:gd name="connsiteX8" fmla="*/ 970384 w 2332628"/>
                    <a:gd name="connsiteY8" fmla="*/ 538600 h 1755855"/>
                    <a:gd name="connsiteX9" fmla="*/ 239712 w 2332628"/>
                    <a:gd name="connsiteY9" fmla="*/ 855742 h 1755855"/>
                    <a:gd name="connsiteX10" fmla="*/ 30162 w 2332628"/>
                    <a:gd name="connsiteY10" fmla="*/ 846217 h 175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32628" h="1755855">
                      <a:moveTo>
                        <a:pt x="30162" y="846217"/>
                      </a:moveTo>
                      <a:cubicBezTo>
                        <a:pt x="60324" y="933529"/>
                        <a:pt x="284162" y="1233567"/>
                        <a:pt x="420687" y="1379617"/>
                      </a:cubicBezTo>
                      <a:cubicBezTo>
                        <a:pt x="557212" y="1525667"/>
                        <a:pt x="679449" y="1689179"/>
                        <a:pt x="849312" y="1722517"/>
                      </a:cubicBezTo>
                      <a:cubicBezTo>
                        <a:pt x="1019175" y="1755855"/>
                        <a:pt x="1263650" y="1670129"/>
                        <a:pt x="1439862" y="1579642"/>
                      </a:cubicBezTo>
                      <a:cubicBezTo>
                        <a:pt x="1616074" y="1489155"/>
                        <a:pt x="1779587" y="1349455"/>
                        <a:pt x="1906587" y="1179592"/>
                      </a:cubicBezTo>
                      <a:cubicBezTo>
                        <a:pt x="2033587" y="1009729"/>
                        <a:pt x="2146402" y="754385"/>
                        <a:pt x="2201862" y="560467"/>
                      </a:cubicBezTo>
                      <a:cubicBezTo>
                        <a:pt x="2257322" y="366549"/>
                        <a:pt x="2332628" y="32170"/>
                        <a:pt x="2239349" y="16085"/>
                      </a:cubicBezTo>
                      <a:cubicBezTo>
                        <a:pt x="2146070" y="0"/>
                        <a:pt x="1853683" y="376869"/>
                        <a:pt x="1642189" y="463955"/>
                      </a:cubicBezTo>
                      <a:cubicBezTo>
                        <a:pt x="1430695" y="551041"/>
                        <a:pt x="1204130" y="473302"/>
                        <a:pt x="970384" y="538600"/>
                      </a:cubicBezTo>
                      <a:cubicBezTo>
                        <a:pt x="736638" y="603898"/>
                        <a:pt x="396416" y="804472"/>
                        <a:pt x="239712" y="855742"/>
                      </a:cubicBezTo>
                      <a:cubicBezTo>
                        <a:pt x="83008" y="907012"/>
                        <a:pt x="0" y="758905"/>
                        <a:pt x="30162" y="8462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1000"/>
                      </a:schemeClr>
                    </a:gs>
                    <a:gs pos="28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51A88F-0F5D-422B-8C68-47FC0DEE1876}"/>
              </a:ext>
            </a:extLst>
          </p:cNvPr>
          <p:cNvGrpSpPr/>
          <p:nvPr/>
        </p:nvGrpSpPr>
        <p:grpSpPr>
          <a:xfrm>
            <a:off x="1733025" y="3727653"/>
            <a:ext cx="5927236" cy="694104"/>
            <a:chOff x="1399650" y="3419449"/>
            <a:chExt cx="5927236" cy="69410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590B964-C4C6-4C06-865D-0459E6E46F6A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103" name="AutoShape 92">
                <a:extLst>
                  <a:ext uri="{FF2B5EF4-FFF2-40B4-BE49-F238E27FC236}">
                    <a16:creationId xmlns:a16="http://schemas.microsoft.com/office/drawing/2014/main" id="{A6B08A86-DA12-4413-99AA-44831837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AutoShape 92">
                <a:extLst>
                  <a:ext uri="{FF2B5EF4-FFF2-40B4-BE49-F238E27FC236}">
                    <a16:creationId xmlns:a16="http://schemas.microsoft.com/office/drawing/2014/main" id="{B117CC82-3110-41A4-AEB6-BDFC4401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487836D-A2CE-47E0-AC03-FF143930A7FB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팀별 회의하기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7EE940-491D-43C5-836A-56CE7405E198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07" name="타원형 설명선 156">
                  <a:extLst>
                    <a:ext uri="{FF2B5EF4-FFF2-40B4-BE49-F238E27FC236}">
                      <a16:creationId xmlns:a16="http://schemas.microsoft.com/office/drawing/2014/main" id="{BBD2CC57-4572-4CE6-9C97-98AABD1E1BC9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8" name="그룹 161">
                  <a:extLst>
                    <a:ext uri="{FF2B5EF4-FFF2-40B4-BE49-F238E27FC236}">
                      <a16:creationId xmlns:a16="http://schemas.microsoft.com/office/drawing/2014/main" id="{9C21E96B-1CD3-4A9C-8BEF-50D5048565E7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09" name="Oval 26">
                    <a:extLst>
                      <a:ext uri="{FF2B5EF4-FFF2-40B4-BE49-F238E27FC236}">
                        <a16:creationId xmlns:a16="http://schemas.microsoft.com/office/drawing/2014/main" id="{44CBEF77-FB00-4474-AD8A-BF0587FE56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0" name="Oval 28">
                    <a:extLst>
                      <a:ext uri="{FF2B5EF4-FFF2-40B4-BE49-F238E27FC236}">
                        <a16:creationId xmlns:a16="http://schemas.microsoft.com/office/drawing/2014/main" id="{06810CFF-226D-46E4-88F9-433C3015C4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13" name="자유형 165">
                    <a:extLst>
                      <a:ext uri="{FF2B5EF4-FFF2-40B4-BE49-F238E27FC236}">
                        <a16:creationId xmlns:a16="http://schemas.microsoft.com/office/drawing/2014/main" id="{ED3486DD-F778-4254-811B-2E4BA0041DD8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3" name="자유형 166">
              <a:extLst>
                <a:ext uri="{FF2B5EF4-FFF2-40B4-BE49-F238E27FC236}">
                  <a16:creationId xmlns:a16="http://schemas.microsoft.com/office/drawing/2014/main" id="{345F77E4-ABD5-4354-B6E0-506D5C0025A8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1D5B9B-220F-455B-A6CE-877E519F1777}"/>
              </a:ext>
            </a:extLst>
          </p:cNvPr>
          <p:cNvGrpSpPr/>
          <p:nvPr/>
        </p:nvGrpSpPr>
        <p:grpSpPr>
          <a:xfrm>
            <a:off x="1718008" y="2767810"/>
            <a:ext cx="5947133" cy="684195"/>
            <a:chOff x="1379753" y="2362885"/>
            <a:chExt cx="5947133" cy="6841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01AA1B-0DFE-4CF4-8C0C-14AEF748D598}"/>
                </a:ext>
              </a:extLst>
            </p:cNvPr>
            <p:cNvGrpSpPr/>
            <p:nvPr/>
          </p:nvGrpSpPr>
          <p:grpSpPr>
            <a:xfrm>
              <a:off x="1379753" y="2362885"/>
              <a:ext cx="5947133" cy="665720"/>
              <a:chOff x="1505762" y="1577916"/>
              <a:chExt cx="5947133" cy="665720"/>
            </a:xfrm>
          </p:grpSpPr>
          <p:sp>
            <p:nvSpPr>
              <p:cNvPr id="86" name="AutoShape 92">
                <a:extLst>
                  <a:ext uri="{FF2B5EF4-FFF2-40B4-BE49-F238E27FC236}">
                    <a16:creationId xmlns:a16="http://schemas.microsoft.com/office/drawing/2014/main" id="{23B26141-D7EB-4023-8E9C-C2E9CBC89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AutoShape 92">
                <a:extLst>
                  <a:ext uri="{FF2B5EF4-FFF2-40B4-BE49-F238E27FC236}">
                    <a16:creationId xmlns:a16="http://schemas.microsoft.com/office/drawing/2014/main" id="{8463A2EB-D176-4023-854C-BC725D67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1215B0-0428-4A3B-816F-6E9AE4502B56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미로게임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69B8A3B-3E8F-4D0B-9838-86F943E83101}"/>
                  </a:ext>
                </a:extLst>
              </p:cNvPr>
              <p:cNvGrpSpPr/>
              <p:nvPr/>
            </p:nvGrpSpPr>
            <p:grpSpPr>
              <a:xfrm>
                <a:off x="1505762" y="1577916"/>
                <a:ext cx="661825" cy="665720"/>
                <a:chOff x="1070434" y="2531149"/>
                <a:chExt cx="661825" cy="665720"/>
              </a:xfrm>
            </p:grpSpPr>
            <p:sp>
              <p:nvSpPr>
                <p:cNvPr id="90" name="타원형 설명선 156">
                  <a:extLst>
                    <a:ext uri="{FF2B5EF4-FFF2-40B4-BE49-F238E27FC236}">
                      <a16:creationId xmlns:a16="http://schemas.microsoft.com/office/drawing/2014/main" id="{77E8C014-10E7-40FA-8AAE-5664D3C2068D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1" name="그룹 161">
                  <a:extLst>
                    <a:ext uri="{FF2B5EF4-FFF2-40B4-BE49-F238E27FC236}">
                      <a16:creationId xmlns:a16="http://schemas.microsoft.com/office/drawing/2014/main" id="{797358A2-F029-4D9C-BF7F-BC84426D3B00}"/>
                    </a:ext>
                  </a:extLst>
                </p:cNvPr>
                <p:cNvGrpSpPr/>
                <p:nvPr/>
              </p:nvGrpSpPr>
              <p:grpSpPr>
                <a:xfrm>
                  <a:off x="1070434" y="2531149"/>
                  <a:ext cx="650641" cy="650643"/>
                  <a:chOff x="1318097" y="1395532"/>
                  <a:chExt cx="624426" cy="624427"/>
                </a:xfrm>
              </p:grpSpPr>
              <p:sp>
                <p:nvSpPr>
                  <p:cNvPr id="92" name="Oval 26">
                    <a:extLst>
                      <a:ext uri="{FF2B5EF4-FFF2-40B4-BE49-F238E27FC236}">
                        <a16:creationId xmlns:a16="http://schemas.microsoft.com/office/drawing/2014/main" id="{F1025B05-095A-4482-A9B7-7316790D020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3" name="Oval 28">
                    <a:extLst>
                      <a:ext uri="{FF2B5EF4-FFF2-40B4-BE49-F238E27FC236}">
                        <a16:creationId xmlns:a16="http://schemas.microsoft.com/office/drawing/2014/main" id="{0F159C2F-AF91-422E-853E-911762F60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7" name="타원 12">
                    <a:extLst>
                      <a:ext uri="{FF2B5EF4-FFF2-40B4-BE49-F238E27FC236}">
                        <a16:creationId xmlns:a16="http://schemas.microsoft.com/office/drawing/2014/main" id="{9A821139-9475-43AB-B0DB-D87C30CE699F}"/>
                      </a:ext>
                    </a:extLst>
                  </p:cNvPr>
                  <p:cNvSpPr/>
                  <p:nvPr/>
                </p:nvSpPr>
                <p:spPr>
                  <a:xfrm rot="18325116">
                    <a:off x="1318096" y="1395533"/>
                    <a:ext cx="624427" cy="624426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5" name="자유형 165">
                    <a:extLst>
                      <a:ext uri="{FF2B5EF4-FFF2-40B4-BE49-F238E27FC236}">
                        <a16:creationId xmlns:a16="http://schemas.microsoft.com/office/drawing/2014/main" id="{BBB531C4-8580-4712-B5EE-86F342464863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34620" y="1403775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4" name="자유형 166">
              <a:extLst>
                <a:ext uri="{FF2B5EF4-FFF2-40B4-BE49-F238E27FC236}">
                  <a16:creationId xmlns:a16="http://schemas.microsoft.com/office/drawing/2014/main" id="{3196525F-A5E4-419A-BE77-A14BE34282AC}"/>
                </a:ext>
              </a:extLst>
            </p:cNvPr>
            <p:cNvSpPr/>
            <p:nvPr/>
          </p:nvSpPr>
          <p:spPr>
            <a:xfrm rot="2564305">
              <a:off x="1453375" y="2707883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031935-DA7C-46ED-B5F7-2823185AC08E}"/>
              </a:ext>
            </a:extLst>
          </p:cNvPr>
          <p:cNvGrpSpPr/>
          <p:nvPr/>
        </p:nvGrpSpPr>
        <p:grpSpPr>
          <a:xfrm>
            <a:off x="1733025" y="4697405"/>
            <a:ext cx="5927236" cy="694104"/>
            <a:chOff x="1399650" y="4466263"/>
            <a:chExt cx="5927236" cy="69410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1D4AF79-9A42-4644-A731-2CE05860E3B0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36" name="AutoShape 92">
                <a:extLst>
                  <a:ext uri="{FF2B5EF4-FFF2-40B4-BE49-F238E27FC236}">
                    <a16:creationId xmlns:a16="http://schemas.microsoft.com/office/drawing/2014/main" id="{9194DA3B-EF60-4ADF-8DC8-A6753FA3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AutoShape 92">
                <a:extLst>
                  <a:ext uri="{FF2B5EF4-FFF2-40B4-BE49-F238E27FC236}">
                    <a16:creationId xmlns:a16="http://schemas.microsoft.com/office/drawing/2014/main" id="{148FEC9D-A57F-4147-A6AA-54C7BB06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CD73E397-CBCC-4156-B177-92A29A57F3D7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761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rgbClr val="1A607C"/>
                    </a:solidFill>
                    <a:latin typeface="Arial Black" pitchFamily="34" charset="0"/>
                  </a:rPr>
                  <a:t>Q&amp;A</a:t>
                </a:r>
                <a:endParaRPr lang="ko-KR" altLang="en-US" b="1" dirty="0">
                  <a:solidFill>
                    <a:srgbClr val="1A607C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B0D871A-B833-42E9-B725-B2F1D171E571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40" name="타원형 설명선 156">
                  <a:extLst>
                    <a:ext uri="{FF2B5EF4-FFF2-40B4-BE49-F238E27FC236}">
                      <a16:creationId xmlns:a16="http://schemas.microsoft.com/office/drawing/2014/main" id="{A5065751-BC81-4D35-9825-D810BDE94C9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1" name="그룹 161">
                  <a:extLst>
                    <a:ext uri="{FF2B5EF4-FFF2-40B4-BE49-F238E27FC236}">
                      <a16:creationId xmlns:a16="http://schemas.microsoft.com/office/drawing/2014/main" id="{2AAEC186-4D0A-415A-82F5-D054C826C81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62" name="Oval 26">
                    <a:extLst>
                      <a:ext uri="{FF2B5EF4-FFF2-40B4-BE49-F238E27FC236}">
                        <a16:creationId xmlns:a16="http://schemas.microsoft.com/office/drawing/2014/main" id="{6BB20B55-7850-4103-BD4D-34F5970959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5" name="Oval 28">
                    <a:extLst>
                      <a:ext uri="{FF2B5EF4-FFF2-40B4-BE49-F238E27FC236}">
                        <a16:creationId xmlns:a16="http://schemas.microsoft.com/office/drawing/2014/main" id="{A8AC4128-936F-4F42-BBC8-B4FF1E44E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자유형 165">
                    <a:extLst>
                      <a:ext uri="{FF2B5EF4-FFF2-40B4-BE49-F238E27FC236}">
                        <a16:creationId xmlns:a16="http://schemas.microsoft.com/office/drawing/2014/main" id="{15AC7631-2B94-4A5D-BD49-243FEC2284CA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74" name="자유형 166">
              <a:extLst>
                <a:ext uri="{FF2B5EF4-FFF2-40B4-BE49-F238E27FC236}">
                  <a16:creationId xmlns:a16="http://schemas.microsoft.com/office/drawing/2014/main" id="{200E8FB2-706E-4495-8229-B7BC77B22625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6" y="47856"/>
            <a:ext cx="8859140" cy="701675"/>
          </a:xfrm>
        </p:spPr>
        <p:txBody>
          <a:bodyPr/>
          <a:lstStyle/>
          <a:p>
            <a:r>
              <a:rPr lang="ko-KR" altLang="en-US"/>
              <a:t>수업내용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9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0D43D5-999C-4B04-B516-E11899E2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미로게임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BC1832-2073-45C4-B794-F212BA8F4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프로젝트를 시작하고 저장하세요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미로찾기</a:t>
            </a:r>
            <a:r>
              <a:rPr lang="en-US" altLang="ko-KR" sz="2000" dirty="0"/>
              <a:t>＂</a:t>
            </a:r>
          </a:p>
          <a:p>
            <a:pPr lvl="1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]-[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 만들기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]–[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저장하기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10" y="2272971"/>
            <a:ext cx="6451255" cy="42073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93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6F6285-EDB8-4010-B395-3BFD353F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74" y="188845"/>
            <a:ext cx="2644174" cy="194980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14" y="1242980"/>
            <a:ext cx="5952600" cy="5286864"/>
          </a:xfrm>
        </p:spPr>
        <p:txBody>
          <a:bodyPr>
            <a:normAutofit fontScale="92500"/>
          </a:bodyPr>
          <a:lstStyle/>
          <a:p>
            <a:pPr>
              <a:lnSpc>
                <a:spcPts val="2300"/>
              </a:lnSpc>
            </a:pP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, 2</a:t>
            </a:r>
            <a:r>
              <a:rPr lang="ko-KR" altLang="en-US" dirty="0"/>
              <a:t>단계를 성공해야 </a:t>
            </a:r>
            <a:r>
              <a:rPr lang="en-US" altLang="ko-KR" dirty="0"/>
              <a:t> </a:t>
            </a:r>
            <a:r>
              <a:rPr lang="ko-KR" altLang="en-US" dirty="0"/>
              <a:t>끝나는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ts val="2300"/>
              </a:lnSpc>
            </a:pPr>
            <a:r>
              <a:rPr lang="en-US" altLang="ko-KR" b="1" i="1" dirty="0"/>
              <a:t>&lt;1</a:t>
            </a:r>
            <a:r>
              <a:rPr lang="ko-KR" altLang="en-US" b="1" i="1" dirty="0"/>
              <a:t>단계</a:t>
            </a:r>
            <a:r>
              <a:rPr lang="en-US" altLang="ko-KR" b="1" i="1" dirty="0"/>
              <a:t>&gt;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무대 </a:t>
            </a:r>
            <a:r>
              <a:rPr lang="en-US" altLang="ko-KR" dirty="0"/>
              <a:t>“</a:t>
            </a:r>
            <a:r>
              <a:rPr lang="ko-KR" altLang="en-US" dirty="0"/>
              <a:t>배경</a:t>
            </a:r>
            <a:r>
              <a:rPr lang="en-US" altLang="ko-KR" dirty="0"/>
              <a:t>1”</a:t>
            </a:r>
            <a:r>
              <a:rPr lang="ko-KR" altLang="en-US" dirty="0"/>
              <a:t>이 보이고 곰이 </a:t>
            </a:r>
            <a:r>
              <a:rPr lang="ko-KR" altLang="en-US" dirty="0" err="1"/>
              <a:t>타코를</a:t>
            </a:r>
            <a:r>
              <a:rPr lang="ko-KR" altLang="en-US" dirty="0"/>
              <a:t> 먹으러 방향키로 움직인다</a:t>
            </a:r>
            <a:r>
              <a:rPr lang="en-US" altLang="ko-KR" dirty="0"/>
              <a:t>. 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en-US" altLang="ko-KR" dirty="0"/>
              <a:t>‘</a:t>
            </a:r>
            <a:r>
              <a:rPr lang="ko-KR" altLang="en-US" dirty="0"/>
              <a:t>박쥐</a:t>
            </a:r>
            <a:r>
              <a:rPr lang="en-US" altLang="ko-KR" dirty="0"/>
              <a:t>’</a:t>
            </a:r>
            <a:r>
              <a:rPr lang="ko-KR" altLang="en-US" dirty="0"/>
              <a:t>는 천천히 날아다니며 벽에 닿으면 튕긴다</a:t>
            </a:r>
            <a:r>
              <a:rPr lang="en-US" altLang="ko-KR" dirty="0"/>
              <a:t>.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곰이 검은 막대에 닿거나</a:t>
            </a:r>
            <a:r>
              <a:rPr lang="en-US" altLang="ko-KR" dirty="0"/>
              <a:t>, </a:t>
            </a:r>
            <a:r>
              <a:rPr lang="ko-KR" altLang="en-US" dirty="0"/>
              <a:t>시간이 </a:t>
            </a:r>
            <a:r>
              <a:rPr lang="en-US" altLang="ko-KR" dirty="0"/>
              <a:t>15</a:t>
            </a:r>
            <a:r>
              <a:rPr lang="ko-KR" altLang="en-US" dirty="0"/>
              <a:t>초가 넘어가면 </a:t>
            </a:r>
            <a:r>
              <a:rPr lang="en-US" altLang="ko-KR" dirty="0"/>
              <a:t>“</a:t>
            </a:r>
            <a:r>
              <a:rPr lang="ko-KR" altLang="en-US" dirty="0"/>
              <a:t>야</a:t>
            </a:r>
            <a:r>
              <a:rPr lang="en-US" altLang="ko-KR" dirty="0"/>
              <a:t>!” </a:t>
            </a:r>
            <a:r>
              <a:rPr lang="ko-KR" altLang="en-US" dirty="0"/>
              <a:t>외치며 시작위치로 이동한다</a:t>
            </a:r>
            <a:r>
              <a:rPr lang="en-US" altLang="ko-KR" dirty="0"/>
              <a:t>. 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en-US" altLang="ko-KR" dirty="0"/>
              <a:t>1</a:t>
            </a:r>
            <a:r>
              <a:rPr lang="ko-KR" altLang="en-US" dirty="0"/>
              <a:t>단계가 성공하면 </a:t>
            </a:r>
            <a:r>
              <a:rPr lang="en-US" altLang="ko-KR" u="sng" dirty="0"/>
              <a:t>2</a:t>
            </a:r>
            <a:r>
              <a:rPr lang="ko-KR" altLang="en-US" u="sng" dirty="0"/>
              <a:t>단계</a:t>
            </a:r>
            <a:r>
              <a:rPr lang="ko-KR" altLang="en-US" dirty="0"/>
              <a:t>를 방송한다</a:t>
            </a:r>
            <a:r>
              <a:rPr lang="en-US" altLang="ko-KR" dirty="0"/>
              <a:t>.</a:t>
            </a:r>
          </a:p>
          <a:p>
            <a:pPr lvl="1">
              <a:lnSpc>
                <a:spcPts val="2300"/>
              </a:lnSpc>
            </a:pPr>
            <a:r>
              <a:rPr lang="en-US" altLang="ko-KR" b="1" i="1" dirty="0"/>
              <a:t>&lt;2</a:t>
            </a:r>
            <a:r>
              <a:rPr lang="ko-KR" altLang="en-US" b="1" i="1" dirty="0"/>
              <a:t>단계</a:t>
            </a:r>
            <a:r>
              <a:rPr lang="en-US" altLang="ko-KR" b="1" i="1" dirty="0"/>
              <a:t>&gt;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무대 </a:t>
            </a:r>
            <a:r>
              <a:rPr lang="en-US" altLang="ko-KR" dirty="0"/>
              <a:t>“</a:t>
            </a:r>
            <a:r>
              <a:rPr lang="ko-KR" altLang="en-US" dirty="0"/>
              <a:t>배경</a:t>
            </a:r>
            <a:r>
              <a:rPr lang="en-US" altLang="ko-KR" dirty="0"/>
              <a:t>2”</a:t>
            </a:r>
            <a:r>
              <a:rPr lang="ko-KR" altLang="en-US" dirty="0"/>
              <a:t>가 보이고 곰이 도넛을 먹으러 방향키로 이동한다</a:t>
            </a:r>
            <a:r>
              <a:rPr lang="en-US" altLang="ko-KR" dirty="0"/>
              <a:t>.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en-US" altLang="ko-KR" dirty="0"/>
              <a:t>‘</a:t>
            </a:r>
            <a:r>
              <a:rPr lang="ko-KR" altLang="en-US" dirty="0"/>
              <a:t>꽃게</a:t>
            </a:r>
            <a:r>
              <a:rPr lang="en-US" altLang="ko-KR" dirty="0"/>
              <a:t>’</a:t>
            </a:r>
            <a:r>
              <a:rPr lang="ko-KR" altLang="en-US" dirty="0"/>
              <a:t>는 천천히 </a:t>
            </a:r>
            <a:r>
              <a:rPr lang="ko-KR" altLang="en-US" dirty="0" err="1"/>
              <a:t>기어다니며</a:t>
            </a:r>
            <a:r>
              <a:rPr lang="ko-KR" altLang="en-US" dirty="0"/>
              <a:t> 벽에 닿으면 튕긴다</a:t>
            </a:r>
            <a:r>
              <a:rPr lang="en-US" altLang="ko-KR" dirty="0"/>
              <a:t>.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곰의 기능은 동일하고</a:t>
            </a:r>
            <a:r>
              <a:rPr lang="en-US" altLang="ko-KR" dirty="0"/>
              <a:t>, </a:t>
            </a:r>
            <a:r>
              <a:rPr lang="ko-KR" altLang="en-US" dirty="0"/>
              <a:t>곰이 도넛에 닿으면</a:t>
            </a:r>
            <a:r>
              <a:rPr lang="en-US" altLang="ko-KR" dirty="0"/>
              <a:t>, 2</a:t>
            </a:r>
            <a:r>
              <a:rPr lang="ko-KR" altLang="en-US" dirty="0"/>
              <a:t>단계가 끝나고 </a:t>
            </a:r>
            <a:r>
              <a:rPr lang="ko-KR" altLang="en-US" u="sng" dirty="0"/>
              <a:t>성공</a:t>
            </a:r>
            <a:r>
              <a:rPr lang="ko-KR" altLang="en-US" dirty="0"/>
              <a:t>을 방송한다</a:t>
            </a:r>
            <a:r>
              <a:rPr lang="en-US" altLang="ko-KR" dirty="0"/>
              <a:t>. </a:t>
            </a:r>
          </a:p>
          <a:p>
            <a:pPr marL="600075" lvl="1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성공 메시지를 받으면 </a:t>
            </a:r>
            <a:r>
              <a:rPr lang="en-US" altLang="ko-KR" dirty="0"/>
              <a:t>“party” </a:t>
            </a:r>
            <a:r>
              <a:rPr lang="ko-KR" altLang="en-US" dirty="0"/>
              <a:t>배경이 보이고 모든 </a:t>
            </a:r>
            <a:r>
              <a:rPr lang="ko-KR" altLang="en-US" dirty="0" err="1"/>
              <a:t>스프라이트가</a:t>
            </a:r>
            <a:r>
              <a:rPr lang="ko-KR" altLang="en-US" dirty="0"/>
              <a:t> 멈추고 숨겨진다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43A379-9621-40C5-8322-16B21E87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74" y="2318824"/>
            <a:ext cx="2644174" cy="202872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30323-9684-4F3F-BEB6-DEDC55F2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74" y="4580042"/>
            <a:ext cx="2644174" cy="19498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336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29" y="1887563"/>
            <a:ext cx="4712154" cy="4110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782" y="5517675"/>
            <a:ext cx="836403" cy="4182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&lt;1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무대 배경 만들기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26" y="1887564"/>
            <a:ext cx="3760328" cy="13407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4172" y="2968049"/>
            <a:ext cx="211053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57791" y="1883321"/>
            <a:ext cx="287627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986133" y="5709929"/>
            <a:ext cx="772052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04448" y="3115363"/>
            <a:ext cx="261548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908" y="5272987"/>
            <a:ext cx="676829" cy="6768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60255" y="5296473"/>
            <a:ext cx="360362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724087" y="1923697"/>
            <a:ext cx="8061054" cy="3796795"/>
          </a:xfrm>
          <a:custGeom>
            <a:avLst/>
            <a:gdLst>
              <a:gd name="connsiteX0" fmla="*/ 0 w 7825018"/>
              <a:gd name="connsiteY0" fmla="*/ 1250895 h 3803078"/>
              <a:gd name="connsiteX1" fmla="*/ 4155541 w 7825018"/>
              <a:gd name="connsiteY1" fmla="*/ 119211 h 3803078"/>
              <a:gd name="connsiteX2" fmla="*/ 7134131 w 7825018"/>
              <a:gd name="connsiteY2" fmla="*/ 3785865 h 3803078"/>
              <a:gd name="connsiteX3" fmla="*/ 7686392 w 7825018"/>
              <a:gd name="connsiteY3" fmla="*/ 1567766 h 3803078"/>
              <a:gd name="connsiteX4" fmla="*/ 5142369 w 7825018"/>
              <a:gd name="connsiteY4" fmla="*/ 3287924 h 3803078"/>
              <a:gd name="connsiteX5" fmla="*/ 7025489 w 7825018"/>
              <a:gd name="connsiteY5" fmla="*/ 924970 h 3803078"/>
              <a:gd name="connsiteX6" fmla="*/ 7025489 w 7825018"/>
              <a:gd name="connsiteY6" fmla="*/ 888756 h 3803078"/>
              <a:gd name="connsiteX7" fmla="*/ 7125077 w 7825018"/>
              <a:gd name="connsiteY7" fmla="*/ 780114 h 3803078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025489 w 8061054"/>
              <a:gd name="connsiteY6" fmla="*/ 888756 h 3796795"/>
              <a:gd name="connsiteX7" fmla="*/ 7125077 w 8061054"/>
              <a:gd name="connsiteY7" fmla="*/ 780114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170344 w 8061054"/>
              <a:gd name="connsiteY6" fmla="*/ 780115 h 3796795"/>
              <a:gd name="connsiteX7" fmla="*/ 7125077 w 8061054"/>
              <a:gd name="connsiteY7" fmla="*/ 780114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170344 w 8061054"/>
              <a:gd name="connsiteY6" fmla="*/ 780115 h 3796795"/>
              <a:gd name="connsiteX7" fmla="*/ 7125077 w 8061054"/>
              <a:gd name="connsiteY7" fmla="*/ 780114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170344 w 8061054"/>
              <a:gd name="connsiteY6" fmla="*/ 780115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158839 w 8061054"/>
              <a:gd name="connsiteY5" fmla="*/ 1124995 h 379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61054" h="3796795">
                <a:moveTo>
                  <a:pt x="0" y="1250895"/>
                </a:moveTo>
                <a:cubicBezTo>
                  <a:pt x="1483259" y="473805"/>
                  <a:pt x="2966519" y="-303284"/>
                  <a:pt x="4155541" y="119211"/>
                </a:cubicBezTo>
                <a:cubicBezTo>
                  <a:pt x="5344563" y="541706"/>
                  <a:pt x="6500389" y="3586689"/>
                  <a:pt x="7134131" y="3785865"/>
                </a:cubicBezTo>
                <a:cubicBezTo>
                  <a:pt x="7767873" y="3985041"/>
                  <a:pt x="8289956" y="1397259"/>
                  <a:pt x="7957996" y="1314269"/>
                </a:cubicBezTo>
                <a:cubicBezTo>
                  <a:pt x="7626036" y="1231279"/>
                  <a:pt x="5275562" y="3319470"/>
                  <a:pt x="5142369" y="3287924"/>
                </a:cubicBezTo>
                <a:cubicBezTo>
                  <a:pt x="5009176" y="3256378"/>
                  <a:pt x="6820843" y="1542963"/>
                  <a:pt x="7158839" y="1124995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2A892-94DE-4A80-BC2C-6257A9C3BAA7}"/>
              </a:ext>
            </a:extLst>
          </p:cNvPr>
          <p:cNvSpPr txBox="1"/>
          <p:nvPr/>
        </p:nvSpPr>
        <p:spPr>
          <a:xfrm>
            <a:off x="334058" y="4036104"/>
            <a:ext cx="37465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+mj-ea"/>
              <a:buAutoNum type="circleNumDbPlain"/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배경 새로 그리기</a:t>
            </a:r>
            <a:r>
              <a:rPr lang="en-US" altLang="ko-KR" sz="1600" dirty="0"/>
              <a:t>]</a:t>
            </a:r>
            <a:r>
              <a:rPr lang="ko-KR" altLang="en-US" sz="1600" dirty="0"/>
              <a:t>를 추가하여 </a:t>
            </a:r>
            <a:br>
              <a:rPr lang="en-US" altLang="ko-KR" sz="1600" dirty="0"/>
            </a:br>
            <a:r>
              <a:rPr lang="ko-KR" altLang="en-US" sz="1600" dirty="0"/>
              <a:t>② </a:t>
            </a:r>
            <a:r>
              <a:rPr lang="ko-KR" altLang="en-US" sz="1600" dirty="0" err="1"/>
              <a:t>배경탭을</a:t>
            </a:r>
            <a:r>
              <a:rPr lang="ko-KR" altLang="en-US" sz="1600" dirty="0"/>
              <a:t> 클릭하고 </a:t>
            </a:r>
            <a:br>
              <a:rPr lang="en-US" altLang="ko-KR" sz="1600" dirty="0"/>
            </a:br>
            <a:r>
              <a:rPr lang="ko-KR" altLang="en-US" sz="1600" dirty="0"/>
              <a:t>③ </a:t>
            </a:r>
            <a:r>
              <a:rPr lang="en-US" altLang="ko-KR" sz="1600" dirty="0"/>
              <a:t>[</a:t>
            </a:r>
            <a:r>
              <a:rPr lang="ko-KR" altLang="en-US" sz="1600" dirty="0"/>
              <a:t>벡터로 변환하기</a:t>
            </a:r>
            <a:r>
              <a:rPr lang="en-US" altLang="ko-KR" sz="1600" dirty="0"/>
              <a:t>]</a:t>
            </a:r>
            <a:r>
              <a:rPr lang="ko-KR" altLang="en-US" sz="1600" dirty="0"/>
              <a:t> 단추를 클릭한다</a:t>
            </a:r>
            <a:r>
              <a:rPr lang="en-US" altLang="ko-KR" sz="1600" dirty="0"/>
              <a:t>.</a:t>
            </a:r>
          </a:p>
          <a:p>
            <a:pPr marL="0" lvl="1"/>
            <a:r>
              <a:rPr lang="ko-KR" altLang="en-US" sz="1600" dirty="0"/>
              <a:t>④ 사각형을 선택한 후 </a:t>
            </a:r>
            <a:br>
              <a:rPr lang="en-US" altLang="ko-KR" sz="1600" dirty="0"/>
            </a:br>
            <a:r>
              <a:rPr lang="ko-KR" altLang="en-US" sz="1600" dirty="0"/>
              <a:t>⑤ 색으로 채워진 사각형을 선택 후</a:t>
            </a:r>
            <a:endParaRPr lang="en-US" altLang="ko-KR" sz="1600" dirty="0"/>
          </a:p>
          <a:p>
            <a:pPr marL="0" lvl="1"/>
            <a:r>
              <a:rPr lang="ko-KR" altLang="en-US" sz="1600" dirty="0"/>
              <a:t>⑥ 막대를 그려준다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706E24-4D8A-4246-853B-00A8CB6035FC}"/>
              </a:ext>
            </a:extLst>
          </p:cNvPr>
          <p:cNvGrpSpPr/>
          <p:nvPr/>
        </p:nvGrpSpPr>
        <p:grpSpPr>
          <a:xfrm>
            <a:off x="504172" y="3152825"/>
            <a:ext cx="307402" cy="396466"/>
            <a:chOff x="662021" y="4295637"/>
            <a:chExt cx="307402" cy="39646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95EBFB-CC3C-4B1C-8310-4E004A4E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8CADC-141C-4FAB-9F6F-F6415AA7CCC6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DFC8FD-9386-4512-ACF8-47BA26EB0DD7}"/>
              </a:ext>
            </a:extLst>
          </p:cNvPr>
          <p:cNvGrpSpPr/>
          <p:nvPr/>
        </p:nvGrpSpPr>
        <p:grpSpPr>
          <a:xfrm>
            <a:off x="4814591" y="2010427"/>
            <a:ext cx="307402" cy="396466"/>
            <a:chOff x="662021" y="4295637"/>
            <a:chExt cx="307402" cy="3964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9117321-590F-4088-817C-3A9A786B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F9721B-7457-4326-AAE6-1D673A5E437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FCF6F8-EEC3-48EC-B9EA-3787E28F1790}"/>
              </a:ext>
            </a:extLst>
          </p:cNvPr>
          <p:cNvGrpSpPr/>
          <p:nvPr/>
        </p:nvGrpSpPr>
        <p:grpSpPr>
          <a:xfrm>
            <a:off x="8272221" y="5790888"/>
            <a:ext cx="307402" cy="396466"/>
            <a:chOff x="662021" y="4295637"/>
            <a:chExt cx="307402" cy="3964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238D965-4C54-468F-A93A-43DFB602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ED9A54-D356-481B-8841-93DAB3CF349A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DB7E73-4596-447C-A2B2-9114DA5EDBF8}"/>
              </a:ext>
            </a:extLst>
          </p:cNvPr>
          <p:cNvGrpSpPr/>
          <p:nvPr/>
        </p:nvGrpSpPr>
        <p:grpSpPr>
          <a:xfrm>
            <a:off x="8664686" y="3270799"/>
            <a:ext cx="307402" cy="396466"/>
            <a:chOff x="662021" y="4295637"/>
            <a:chExt cx="307402" cy="39646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2547503-D199-4094-8F5C-AD7D5477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799A-4153-4A81-9E11-CE5F3AE92E1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A9C1EB-AB74-4954-93EA-5E272A675F89}"/>
              </a:ext>
            </a:extLst>
          </p:cNvPr>
          <p:cNvGrpSpPr/>
          <p:nvPr/>
        </p:nvGrpSpPr>
        <p:grpSpPr>
          <a:xfrm>
            <a:off x="5475208" y="5471799"/>
            <a:ext cx="307402" cy="396466"/>
            <a:chOff x="662021" y="4295637"/>
            <a:chExt cx="307402" cy="39646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FAB6C30-53EB-4D2D-98BF-2F078E73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3D19AA-39CB-4693-8BCB-B200E48BC7B1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28CF4C4-19E1-40DA-BA17-C77169106644}"/>
              </a:ext>
            </a:extLst>
          </p:cNvPr>
          <p:cNvGrpSpPr/>
          <p:nvPr/>
        </p:nvGrpSpPr>
        <p:grpSpPr>
          <a:xfrm>
            <a:off x="7953787" y="3177722"/>
            <a:ext cx="307402" cy="396466"/>
            <a:chOff x="662021" y="4295637"/>
            <a:chExt cx="307402" cy="39646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5F1BBF6-4F1E-4326-8EB8-FBD813515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6074B2-FB38-4E04-872E-4493ADD5642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11D954-67EA-45F7-9A3A-F1CB074ABD41}"/>
              </a:ext>
            </a:extLst>
          </p:cNvPr>
          <p:cNvSpPr/>
          <p:nvPr/>
        </p:nvSpPr>
        <p:spPr>
          <a:xfrm>
            <a:off x="7762334" y="269799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/>
              </a:rPr>
              <a:t>그리기</a:t>
            </a:r>
            <a:endParaRPr lang="ko-KR" altLang="en-US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91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5BEDC0-7200-452E-8F53-CF6F2E76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387" y="1923697"/>
            <a:ext cx="4801527" cy="4041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9" y="5515636"/>
            <a:ext cx="836403" cy="4182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&lt;2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무대 배경 만들기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26" y="1887564"/>
            <a:ext cx="3760328" cy="134077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66537" y="2275600"/>
            <a:ext cx="226011" cy="251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9395" y="5699964"/>
            <a:ext cx="772052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96064" y="3193997"/>
            <a:ext cx="261548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908" y="5272987"/>
            <a:ext cx="676829" cy="6768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60255" y="5296473"/>
            <a:ext cx="360362" cy="225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07274" y="282498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/>
              </a:rPr>
              <a:t>그리기</a:t>
            </a:r>
            <a:endParaRPr lang="ko-KR" altLang="en-US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4833752" y="2054709"/>
            <a:ext cx="3970105" cy="3665476"/>
          </a:xfrm>
          <a:custGeom>
            <a:avLst/>
            <a:gdLst>
              <a:gd name="connsiteX0" fmla="*/ 0 w 7825018"/>
              <a:gd name="connsiteY0" fmla="*/ 1250895 h 3803078"/>
              <a:gd name="connsiteX1" fmla="*/ 4155541 w 7825018"/>
              <a:gd name="connsiteY1" fmla="*/ 119211 h 3803078"/>
              <a:gd name="connsiteX2" fmla="*/ 7134131 w 7825018"/>
              <a:gd name="connsiteY2" fmla="*/ 3785865 h 3803078"/>
              <a:gd name="connsiteX3" fmla="*/ 7686392 w 7825018"/>
              <a:gd name="connsiteY3" fmla="*/ 1567766 h 3803078"/>
              <a:gd name="connsiteX4" fmla="*/ 5142369 w 7825018"/>
              <a:gd name="connsiteY4" fmla="*/ 3287924 h 3803078"/>
              <a:gd name="connsiteX5" fmla="*/ 7025489 w 7825018"/>
              <a:gd name="connsiteY5" fmla="*/ 924970 h 3803078"/>
              <a:gd name="connsiteX6" fmla="*/ 7025489 w 7825018"/>
              <a:gd name="connsiteY6" fmla="*/ 888756 h 3803078"/>
              <a:gd name="connsiteX7" fmla="*/ 7125077 w 7825018"/>
              <a:gd name="connsiteY7" fmla="*/ 780114 h 3803078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025489 w 8061054"/>
              <a:gd name="connsiteY6" fmla="*/ 888756 h 3796795"/>
              <a:gd name="connsiteX7" fmla="*/ 7125077 w 8061054"/>
              <a:gd name="connsiteY7" fmla="*/ 780114 h 3796795"/>
              <a:gd name="connsiteX0" fmla="*/ 0 w 8061054"/>
              <a:gd name="connsiteY0" fmla="*/ 1250895 h 3796795"/>
              <a:gd name="connsiteX1" fmla="*/ 4155541 w 8061054"/>
              <a:gd name="connsiteY1" fmla="*/ 119211 h 3796795"/>
              <a:gd name="connsiteX2" fmla="*/ 7134131 w 8061054"/>
              <a:gd name="connsiteY2" fmla="*/ 3785865 h 3796795"/>
              <a:gd name="connsiteX3" fmla="*/ 7957996 w 8061054"/>
              <a:gd name="connsiteY3" fmla="*/ 1314269 h 3796795"/>
              <a:gd name="connsiteX4" fmla="*/ 5142369 w 8061054"/>
              <a:gd name="connsiteY4" fmla="*/ 3287924 h 3796795"/>
              <a:gd name="connsiteX5" fmla="*/ 7025489 w 8061054"/>
              <a:gd name="connsiteY5" fmla="*/ 924970 h 3796795"/>
              <a:gd name="connsiteX6" fmla="*/ 7170344 w 8061054"/>
              <a:gd name="connsiteY6" fmla="*/ 780115 h 3796795"/>
              <a:gd name="connsiteX7" fmla="*/ 7125077 w 8061054"/>
              <a:gd name="connsiteY7" fmla="*/ 780114 h 3796795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7025489 w 8078880"/>
              <a:gd name="connsiteY5" fmla="*/ 924970 h 3796688"/>
              <a:gd name="connsiteX6" fmla="*/ 7170344 w 8078880"/>
              <a:gd name="connsiteY6" fmla="*/ 780115 h 3796688"/>
              <a:gd name="connsiteX7" fmla="*/ 7125077 w 8078880"/>
              <a:gd name="connsiteY7" fmla="*/ 780114 h 3796688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7025489 w 8078880"/>
              <a:gd name="connsiteY5" fmla="*/ 924970 h 3796688"/>
              <a:gd name="connsiteX6" fmla="*/ 7170344 w 8078880"/>
              <a:gd name="connsiteY6" fmla="*/ 780115 h 3796688"/>
              <a:gd name="connsiteX7" fmla="*/ 6734659 w 8078880"/>
              <a:gd name="connsiteY7" fmla="*/ 1211629 h 3796688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6285749 w 8078880"/>
              <a:gd name="connsiteY5" fmla="*/ 1664710 h 3796688"/>
              <a:gd name="connsiteX6" fmla="*/ 7170344 w 8078880"/>
              <a:gd name="connsiteY6" fmla="*/ 780115 h 3796688"/>
              <a:gd name="connsiteX7" fmla="*/ 6734659 w 8078880"/>
              <a:gd name="connsiteY7" fmla="*/ 1211629 h 3796688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6285749 w 8078880"/>
              <a:gd name="connsiteY5" fmla="*/ 1664710 h 3796688"/>
              <a:gd name="connsiteX6" fmla="*/ 6523072 w 8078880"/>
              <a:gd name="connsiteY6" fmla="*/ 1417112 h 3796688"/>
              <a:gd name="connsiteX7" fmla="*/ 6734659 w 8078880"/>
              <a:gd name="connsiteY7" fmla="*/ 1211629 h 3796688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6285749 w 8078880"/>
              <a:gd name="connsiteY5" fmla="*/ 1664710 h 3796688"/>
              <a:gd name="connsiteX6" fmla="*/ 6368960 w 8078880"/>
              <a:gd name="connsiteY6" fmla="*/ 1581499 h 3796688"/>
              <a:gd name="connsiteX7" fmla="*/ 6734659 w 8078880"/>
              <a:gd name="connsiteY7" fmla="*/ 1211629 h 3796688"/>
              <a:gd name="connsiteX0" fmla="*/ 0 w 8078880"/>
              <a:gd name="connsiteY0" fmla="*/ 1250895 h 3796688"/>
              <a:gd name="connsiteX1" fmla="*/ 4155541 w 8078880"/>
              <a:gd name="connsiteY1" fmla="*/ 119211 h 3796688"/>
              <a:gd name="connsiteX2" fmla="*/ 7134131 w 8078880"/>
              <a:gd name="connsiteY2" fmla="*/ 3785865 h 3796688"/>
              <a:gd name="connsiteX3" fmla="*/ 7957996 w 8078880"/>
              <a:gd name="connsiteY3" fmla="*/ 1314269 h 3796688"/>
              <a:gd name="connsiteX4" fmla="*/ 4875240 w 8078880"/>
              <a:gd name="connsiteY4" fmla="*/ 3452310 h 3796688"/>
              <a:gd name="connsiteX5" fmla="*/ 6285749 w 8078880"/>
              <a:gd name="connsiteY5" fmla="*/ 1664710 h 3796688"/>
              <a:gd name="connsiteX6" fmla="*/ 6368960 w 8078880"/>
              <a:gd name="connsiteY6" fmla="*/ 1581499 h 3796688"/>
              <a:gd name="connsiteX7" fmla="*/ 6498353 w 8078880"/>
              <a:gd name="connsiteY7" fmla="*/ 1458209 h 3796688"/>
              <a:gd name="connsiteX0" fmla="*/ 0 w 4801423"/>
              <a:gd name="connsiteY0" fmla="*/ 422125 h 4396026"/>
              <a:gd name="connsiteX1" fmla="*/ 878084 w 4801423"/>
              <a:gd name="connsiteY1" fmla="*/ 718549 h 4396026"/>
              <a:gd name="connsiteX2" fmla="*/ 3856674 w 4801423"/>
              <a:gd name="connsiteY2" fmla="*/ 4385203 h 4396026"/>
              <a:gd name="connsiteX3" fmla="*/ 4680539 w 4801423"/>
              <a:gd name="connsiteY3" fmla="*/ 1913607 h 4396026"/>
              <a:gd name="connsiteX4" fmla="*/ 1597783 w 4801423"/>
              <a:gd name="connsiteY4" fmla="*/ 4051648 h 4396026"/>
              <a:gd name="connsiteX5" fmla="*/ 3008292 w 4801423"/>
              <a:gd name="connsiteY5" fmla="*/ 2264048 h 4396026"/>
              <a:gd name="connsiteX6" fmla="*/ 3091503 w 4801423"/>
              <a:gd name="connsiteY6" fmla="*/ 2180837 h 4396026"/>
              <a:gd name="connsiteX7" fmla="*/ 3220896 w 4801423"/>
              <a:gd name="connsiteY7" fmla="*/ 2057547 h 4396026"/>
              <a:gd name="connsiteX0" fmla="*/ 0 w 4801423"/>
              <a:gd name="connsiteY0" fmla="*/ 121205 h 4095106"/>
              <a:gd name="connsiteX1" fmla="*/ 878084 w 4801423"/>
              <a:gd name="connsiteY1" fmla="*/ 417629 h 4095106"/>
              <a:gd name="connsiteX2" fmla="*/ 3856674 w 4801423"/>
              <a:gd name="connsiteY2" fmla="*/ 4084283 h 4095106"/>
              <a:gd name="connsiteX3" fmla="*/ 4680539 w 4801423"/>
              <a:gd name="connsiteY3" fmla="*/ 1612687 h 4095106"/>
              <a:gd name="connsiteX4" fmla="*/ 1597783 w 4801423"/>
              <a:gd name="connsiteY4" fmla="*/ 3750728 h 4095106"/>
              <a:gd name="connsiteX5" fmla="*/ 3008292 w 4801423"/>
              <a:gd name="connsiteY5" fmla="*/ 1963128 h 4095106"/>
              <a:gd name="connsiteX6" fmla="*/ 3091503 w 4801423"/>
              <a:gd name="connsiteY6" fmla="*/ 1879917 h 4095106"/>
              <a:gd name="connsiteX7" fmla="*/ 3220896 w 4801423"/>
              <a:gd name="connsiteY7" fmla="*/ 1756627 h 4095106"/>
              <a:gd name="connsiteX0" fmla="*/ 141749 w 4110965"/>
              <a:gd name="connsiteY0" fmla="*/ 292582 h 3958258"/>
              <a:gd name="connsiteX1" fmla="*/ 187626 w 4110965"/>
              <a:gd name="connsiteY1" fmla="*/ 280781 h 3958258"/>
              <a:gd name="connsiteX2" fmla="*/ 3166216 w 4110965"/>
              <a:gd name="connsiteY2" fmla="*/ 3947435 h 3958258"/>
              <a:gd name="connsiteX3" fmla="*/ 3990081 w 4110965"/>
              <a:gd name="connsiteY3" fmla="*/ 1475839 h 3958258"/>
              <a:gd name="connsiteX4" fmla="*/ 907325 w 4110965"/>
              <a:gd name="connsiteY4" fmla="*/ 3613880 h 3958258"/>
              <a:gd name="connsiteX5" fmla="*/ 2317834 w 4110965"/>
              <a:gd name="connsiteY5" fmla="*/ 1826280 h 3958258"/>
              <a:gd name="connsiteX6" fmla="*/ 2401045 w 4110965"/>
              <a:gd name="connsiteY6" fmla="*/ 1743069 h 3958258"/>
              <a:gd name="connsiteX7" fmla="*/ 2530438 w 4110965"/>
              <a:gd name="connsiteY7" fmla="*/ 1619779 h 3958258"/>
              <a:gd name="connsiteX0" fmla="*/ 184879 w 4154095"/>
              <a:gd name="connsiteY0" fmla="*/ 304968 h 3970644"/>
              <a:gd name="connsiteX1" fmla="*/ 230756 w 4154095"/>
              <a:gd name="connsiteY1" fmla="*/ 293167 h 3970644"/>
              <a:gd name="connsiteX2" fmla="*/ 3209346 w 4154095"/>
              <a:gd name="connsiteY2" fmla="*/ 3959821 h 3970644"/>
              <a:gd name="connsiteX3" fmla="*/ 4033211 w 4154095"/>
              <a:gd name="connsiteY3" fmla="*/ 1488225 h 3970644"/>
              <a:gd name="connsiteX4" fmla="*/ 950455 w 4154095"/>
              <a:gd name="connsiteY4" fmla="*/ 3626266 h 3970644"/>
              <a:gd name="connsiteX5" fmla="*/ 2360964 w 4154095"/>
              <a:gd name="connsiteY5" fmla="*/ 1838666 h 3970644"/>
              <a:gd name="connsiteX6" fmla="*/ 2444175 w 4154095"/>
              <a:gd name="connsiteY6" fmla="*/ 1755455 h 3970644"/>
              <a:gd name="connsiteX7" fmla="*/ 2573568 w 4154095"/>
              <a:gd name="connsiteY7" fmla="*/ 1632165 h 3970644"/>
              <a:gd name="connsiteX0" fmla="*/ 0 w 3970105"/>
              <a:gd name="connsiteY0" fmla="*/ 0 h 3665476"/>
              <a:gd name="connsiteX1" fmla="*/ 3024467 w 3970105"/>
              <a:gd name="connsiteY1" fmla="*/ 3654853 h 3665476"/>
              <a:gd name="connsiteX2" fmla="*/ 3848332 w 3970105"/>
              <a:gd name="connsiteY2" fmla="*/ 1183257 h 3665476"/>
              <a:gd name="connsiteX3" fmla="*/ 765576 w 3970105"/>
              <a:gd name="connsiteY3" fmla="*/ 3321298 h 3665476"/>
              <a:gd name="connsiteX4" fmla="*/ 2176085 w 3970105"/>
              <a:gd name="connsiteY4" fmla="*/ 1533698 h 3665476"/>
              <a:gd name="connsiteX5" fmla="*/ 2259296 w 3970105"/>
              <a:gd name="connsiteY5" fmla="*/ 1450487 h 3665476"/>
              <a:gd name="connsiteX6" fmla="*/ 2388689 w 3970105"/>
              <a:gd name="connsiteY6" fmla="*/ 1327197 h 366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0105" h="3665476">
                <a:moveTo>
                  <a:pt x="0" y="0"/>
                </a:moveTo>
                <a:cubicBezTo>
                  <a:pt x="630097" y="761428"/>
                  <a:pt x="2383078" y="3457644"/>
                  <a:pt x="3024467" y="3654853"/>
                </a:cubicBezTo>
                <a:cubicBezTo>
                  <a:pt x="3665856" y="3852063"/>
                  <a:pt x="4224814" y="1238849"/>
                  <a:pt x="3848332" y="1183257"/>
                </a:cubicBezTo>
                <a:cubicBezTo>
                  <a:pt x="3471850" y="1127665"/>
                  <a:pt x="1044284" y="3262891"/>
                  <a:pt x="765576" y="3321298"/>
                </a:cubicBezTo>
                <a:cubicBezTo>
                  <a:pt x="486868" y="3379705"/>
                  <a:pt x="1927132" y="1845500"/>
                  <a:pt x="2176085" y="1533698"/>
                </a:cubicBezTo>
                <a:cubicBezTo>
                  <a:pt x="2425038" y="1221896"/>
                  <a:pt x="2242698" y="1474630"/>
                  <a:pt x="2259296" y="1450487"/>
                </a:cubicBezTo>
                <a:cubicBezTo>
                  <a:pt x="2275894" y="1426344"/>
                  <a:pt x="2347194" y="1369446"/>
                  <a:pt x="2388689" y="1327197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2A892-94DE-4A80-BC2C-6257A9C3BAA7}"/>
              </a:ext>
            </a:extLst>
          </p:cNvPr>
          <p:cNvSpPr txBox="1"/>
          <p:nvPr/>
        </p:nvSpPr>
        <p:spPr>
          <a:xfrm>
            <a:off x="427598" y="4105275"/>
            <a:ext cx="35633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+mj-ea"/>
              <a:buAutoNum type="circleNumDbPlain"/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배경 새로 그리기</a:t>
            </a:r>
            <a:r>
              <a:rPr lang="en-US" altLang="ko-KR" sz="1600" dirty="0"/>
              <a:t>]</a:t>
            </a:r>
            <a:r>
              <a:rPr lang="ko-KR" altLang="en-US" sz="1600" dirty="0"/>
              <a:t> 클릭하기</a:t>
            </a:r>
            <a:endParaRPr lang="en-US" altLang="ko-KR" sz="1600" dirty="0"/>
          </a:p>
          <a:p>
            <a:pPr marL="0" lvl="1">
              <a:buFont typeface="+mj-ea"/>
              <a:buAutoNum type="circleNumDbPlain"/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벡터로 변환하기</a:t>
            </a:r>
            <a:r>
              <a:rPr lang="en-US" altLang="ko-KR" sz="1600" dirty="0"/>
              <a:t>]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클릭하고</a:t>
            </a:r>
            <a:br>
              <a:rPr lang="en-US" altLang="ko-KR" sz="1600" dirty="0"/>
            </a:br>
            <a:r>
              <a:rPr lang="ko-KR" altLang="en-US" sz="1600" dirty="0"/>
              <a:t>③ 사각형을 선택하고 </a:t>
            </a:r>
            <a:endParaRPr lang="en-US" altLang="ko-KR" sz="1600" dirty="0"/>
          </a:p>
          <a:p>
            <a:pPr marL="0" lvl="1"/>
            <a:r>
              <a:rPr lang="ko-KR" altLang="en-US" sz="1600" dirty="0"/>
              <a:t>④ 채워진 사각형을 선택한 후 </a:t>
            </a:r>
            <a:br>
              <a:rPr lang="en-US" altLang="ko-KR" sz="1600" dirty="0"/>
            </a:br>
            <a:r>
              <a:rPr lang="ko-KR" altLang="en-US" sz="1600" dirty="0"/>
              <a:t>⑤ 미로 막대를 그려준다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9E6C4E-B72C-4270-8ADC-F03D1D06BB64}"/>
              </a:ext>
            </a:extLst>
          </p:cNvPr>
          <p:cNvGrpSpPr/>
          <p:nvPr/>
        </p:nvGrpSpPr>
        <p:grpSpPr>
          <a:xfrm>
            <a:off x="4413150" y="2418010"/>
            <a:ext cx="307402" cy="396466"/>
            <a:chOff x="662021" y="4295637"/>
            <a:chExt cx="307402" cy="39646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D486B9-F525-4711-98F7-768358C9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4CCB78-1039-4FA4-A9DD-457DB054E299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E6962D-3416-4808-8F7C-D72125CB8EE6}"/>
              </a:ext>
            </a:extLst>
          </p:cNvPr>
          <p:cNvGrpSpPr/>
          <p:nvPr/>
        </p:nvGrpSpPr>
        <p:grpSpPr>
          <a:xfrm>
            <a:off x="8402858" y="5782958"/>
            <a:ext cx="307402" cy="396466"/>
            <a:chOff x="662021" y="4295637"/>
            <a:chExt cx="307402" cy="3964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B538637-4CC9-4231-ACD1-12D5229B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6DC48E-0F68-458A-853F-96C8DCDEEE4E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421DB-AAEC-4D58-B5B1-B7B15F16275B}"/>
              </a:ext>
            </a:extLst>
          </p:cNvPr>
          <p:cNvGrpSpPr/>
          <p:nvPr/>
        </p:nvGrpSpPr>
        <p:grpSpPr>
          <a:xfrm>
            <a:off x="8766521" y="3344143"/>
            <a:ext cx="307402" cy="396466"/>
            <a:chOff x="662021" y="4295637"/>
            <a:chExt cx="307402" cy="3964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6753377-575F-4AAA-9919-D7B1DC42E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80168-0DDD-4C97-9E0C-4E40B9D26C24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C13E1BB-A36C-4007-A202-159C79ABEB87}"/>
              </a:ext>
            </a:extLst>
          </p:cNvPr>
          <p:cNvGrpSpPr/>
          <p:nvPr/>
        </p:nvGrpSpPr>
        <p:grpSpPr>
          <a:xfrm>
            <a:off x="7233063" y="3331544"/>
            <a:ext cx="307402" cy="396466"/>
            <a:chOff x="662021" y="4295637"/>
            <a:chExt cx="307402" cy="39646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81418A8-E492-4BB5-9FBA-96FB7054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EFC95D-6297-4380-8759-86584200962A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A75B58-1B56-4893-8D02-7B679404A2DD}"/>
              </a:ext>
            </a:extLst>
          </p:cNvPr>
          <p:cNvGrpSpPr/>
          <p:nvPr/>
        </p:nvGrpSpPr>
        <p:grpSpPr>
          <a:xfrm>
            <a:off x="5328713" y="5474441"/>
            <a:ext cx="307402" cy="396466"/>
            <a:chOff x="662021" y="4295637"/>
            <a:chExt cx="307402" cy="39646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B635562-05B8-4915-9904-5CB841D4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E82279-0C1B-402D-AF89-7C287AFF9CA0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0548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0848" y="1408053"/>
            <a:ext cx="8764725" cy="480881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&lt;success&gt;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무대 배경 추가하기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352926-3B4B-4DAB-8E3C-24FB5AB0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8" y="1923697"/>
            <a:ext cx="3067080" cy="25816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CF11E5-5615-46AF-A228-BEEEB7A2754E}"/>
              </a:ext>
            </a:extLst>
          </p:cNvPr>
          <p:cNvSpPr txBox="1"/>
          <p:nvPr/>
        </p:nvSpPr>
        <p:spPr>
          <a:xfrm>
            <a:off x="500345" y="4912475"/>
            <a:ext cx="6006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+mj-ea"/>
              <a:buAutoNum type="circleNumDbPlain"/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저장소에서</a:t>
            </a:r>
            <a:r>
              <a:rPr lang="en-US" altLang="ko-KR" sz="1600" dirty="0"/>
              <a:t> </a:t>
            </a:r>
            <a:r>
              <a:rPr lang="ko-KR" altLang="en-US" sz="1600" dirty="0"/>
              <a:t>배경 선택</a:t>
            </a:r>
            <a:r>
              <a:rPr lang="en-US" altLang="ko-KR" sz="1600" dirty="0"/>
              <a:t>]</a:t>
            </a:r>
            <a:r>
              <a:rPr lang="ko-KR" altLang="en-US" sz="1600" dirty="0"/>
              <a:t> 클릭하기</a:t>
            </a:r>
            <a:endParaRPr lang="en-US" altLang="ko-KR" sz="1600" dirty="0"/>
          </a:p>
          <a:p>
            <a:pPr marL="0" lvl="1">
              <a:buFont typeface="+mj-ea"/>
              <a:buAutoNum type="circleNumDbPlain"/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실내</a:t>
            </a:r>
            <a:r>
              <a:rPr lang="en-US" altLang="ko-KR" sz="1600" dirty="0"/>
              <a:t>]-”party” </a:t>
            </a:r>
            <a:r>
              <a:rPr lang="ko-KR" altLang="en-US" sz="1600" dirty="0"/>
              <a:t>선택</a:t>
            </a:r>
            <a:r>
              <a:rPr lang="en-US" altLang="ko-KR" sz="1600" dirty="0"/>
              <a:t>-[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  <a:br>
              <a:rPr lang="en-US" altLang="ko-KR" sz="1600" dirty="0"/>
            </a:br>
            <a:r>
              <a:rPr lang="ko-KR" altLang="en-US" sz="1600" dirty="0"/>
              <a:t>③ </a:t>
            </a:r>
            <a:r>
              <a:rPr lang="en-US" altLang="ko-KR" sz="1600" dirty="0"/>
              <a:t>[</a:t>
            </a:r>
            <a:r>
              <a:rPr lang="ko-KR" altLang="en-US" sz="1600" dirty="0"/>
              <a:t>텍스트</a:t>
            </a:r>
            <a:r>
              <a:rPr lang="en-US" altLang="ko-KR" sz="1600" dirty="0"/>
              <a:t>] </a:t>
            </a:r>
            <a:r>
              <a:rPr lang="ko-KR" altLang="en-US" sz="1600" dirty="0"/>
              <a:t>도구를</a:t>
            </a:r>
            <a:r>
              <a:rPr lang="en-US" altLang="ko-KR" sz="1600" dirty="0"/>
              <a:t> </a:t>
            </a:r>
            <a:r>
              <a:rPr lang="ko-KR" altLang="en-US" sz="1600" dirty="0"/>
              <a:t>선택하여 </a:t>
            </a:r>
            <a:endParaRPr lang="en-US" altLang="ko-KR" sz="1600" dirty="0"/>
          </a:p>
          <a:p>
            <a:pPr marL="0" lvl="1"/>
            <a:r>
              <a:rPr lang="ko-KR" altLang="en-US" sz="1600" dirty="0"/>
              <a:t>④ 창에 클릭하여 </a:t>
            </a:r>
            <a:r>
              <a:rPr lang="en-US" altLang="ko-KR" sz="1600" dirty="0"/>
              <a:t>“SUCCESS”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4D3795-EF78-414E-8D84-F6A76C89A1FA}"/>
              </a:ext>
            </a:extLst>
          </p:cNvPr>
          <p:cNvSpPr/>
          <p:nvPr/>
        </p:nvSpPr>
        <p:spPr>
          <a:xfrm>
            <a:off x="416489" y="2132725"/>
            <a:ext cx="167712" cy="191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D473C27-FB53-4AF1-A42B-A4F7DDC359DA}"/>
              </a:ext>
            </a:extLst>
          </p:cNvPr>
          <p:cNvGrpSpPr/>
          <p:nvPr/>
        </p:nvGrpSpPr>
        <p:grpSpPr>
          <a:xfrm>
            <a:off x="416487" y="2253132"/>
            <a:ext cx="307402" cy="396466"/>
            <a:chOff x="662021" y="4295637"/>
            <a:chExt cx="307402" cy="39646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CB3E654-5CDF-46A0-B8CA-9D193ECE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A7660-F026-457D-9F3C-8CF5A3A502C3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1E385A-FDD7-4C77-BCCB-2DB46E40B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378" y="2253132"/>
            <a:ext cx="3134993" cy="197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E50A02-E9CA-47A4-89D4-AD6ACF509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20" y="1796252"/>
            <a:ext cx="3700432" cy="2836518"/>
          </a:xfrm>
          <a:prstGeom prst="rect">
            <a:avLst/>
          </a:prstGeom>
        </p:spPr>
      </p:pic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F1A287D0-EB85-4FA3-8E97-101BC1D8CB21}"/>
              </a:ext>
            </a:extLst>
          </p:cNvPr>
          <p:cNvSpPr/>
          <p:nvPr/>
        </p:nvSpPr>
        <p:spPr>
          <a:xfrm>
            <a:off x="4800562" y="3094706"/>
            <a:ext cx="384463" cy="66858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F99A77-28DE-4FFA-8DCF-A83F481E5863}"/>
              </a:ext>
            </a:extLst>
          </p:cNvPr>
          <p:cNvGrpSpPr/>
          <p:nvPr/>
        </p:nvGrpSpPr>
        <p:grpSpPr>
          <a:xfrm>
            <a:off x="4061785" y="3121511"/>
            <a:ext cx="307402" cy="396466"/>
            <a:chOff x="662021" y="4295637"/>
            <a:chExt cx="307402" cy="3964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8A3072B-2906-47EC-ABD6-2C1A41D4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CA7610-59F7-43D8-B474-2521A188DD2A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99FD8DC-969F-419B-BBB8-10BE9380675B}"/>
              </a:ext>
            </a:extLst>
          </p:cNvPr>
          <p:cNvSpPr/>
          <p:nvPr/>
        </p:nvSpPr>
        <p:spPr>
          <a:xfrm>
            <a:off x="8665372" y="2943706"/>
            <a:ext cx="167712" cy="191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2872B4-8125-4BFB-8812-063C6754797A}"/>
              </a:ext>
            </a:extLst>
          </p:cNvPr>
          <p:cNvGrpSpPr/>
          <p:nvPr/>
        </p:nvGrpSpPr>
        <p:grpSpPr>
          <a:xfrm>
            <a:off x="8651066" y="3094706"/>
            <a:ext cx="307402" cy="396466"/>
            <a:chOff x="662021" y="4295637"/>
            <a:chExt cx="307402" cy="39646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045ED58-C5B7-44B5-A1E5-5073A1E2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585AA8-BE55-4E7E-9810-132E016812D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5B2B68-1D76-4D39-8C5E-69FD268710DC}"/>
              </a:ext>
            </a:extLst>
          </p:cNvPr>
          <p:cNvGrpSpPr/>
          <p:nvPr/>
        </p:nvGrpSpPr>
        <p:grpSpPr>
          <a:xfrm>
            <a:off x="6885355" y="3194491"/>
            <a:ext cx="307402" cy="396466"/>
            <a:chOff x="662021" y="4295637"/>
            <a:chExt cx="307402" cy="3964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B888EFB-3983-4BC1-90DF-E52C2EE8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08608D-2934-43DE-BD45-E827607EA930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122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736D42-FA62-4B32-A3EE-376C74EF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34" y="2874413"/>
            <a:ext cx="3622017" cy="1236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25" y="4518264"/>
            <a:ext cx="3051096" cy="1822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25" y="2595606"/>
            <a:ext cx="3051096" cy="184052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32752" y="1307658"/>
            <a:ext cx="8764725" cy="156058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 dirty="0" err="1"/>
              <a:t>스프라이트를</a:t>
            </a:r>
            <a:r>
              <a:rPr lang="ko-KR" altLang="en-US" sz="1800" dirty="0"/>
              <a:t> 추가한다</a:t>
            </a:r>
            <a:r>
              <a:rPr lang="en-US" altLang="ko-KR" sz="1800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/>
              <a:t>저장소에서 </a:t>
            </a:r>
            <a:r>
              <a:rPr lang="ko-KR" altLang="en-US" sz="1600" dirty="0" err="1"/>
              <a:t>스프라이트를</a:t>
            </a:r>
            <a:r>
              <a:rPr lang="ko-KR" altLang="en-US" sz="1600" dirty="0"/>
              <a:t> 선택하여 추가한다</a:t>
            </a:r>
            <a:r>
              <a:rPr lang="en-US" altLang="ko-KR" sz="1600" dirty="0"/>
              <a:t>. 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동물</a:t>
            </a:r>
            <a:r>
              <a:rPr lang="en-US" altLang="ko-KR" sz="1600" dirty="0"/>
              <a:t>]- “Bear2”, “Bat2” </a:t>
            </a:r>
            <a:r>
              <a:rPr lang="ko-KR" altLang="en-US" sz="1600" dirty="0"/>
              <a:t>추가</a:t>
            </a:r>
            <a:r>
              <a:rPr lang="en-US" altLang="ko-KR" sz="1600" dirty="0"/>
              <a:t>,  [</a:t>
            </a:r>
            <a:r>
              <a:rPr lang="ko-KR" altLang="en-US" sz="1600" dirty="0"/>
              <a:t>모두</a:t>
            </a:r>
            <a:r>
              <a:rPr lang="en-US" altLang="ko-KR" sz="1600" dirty="0"/>
              <a:t>]-”Taco” </a:t>
            </a:r>
            <a:r>
              <a:rPr lang="ko-KR" altLang="en-US" sz="1600" dirty="0"/>
              <a:t>추가</a:t>
            </a:r>
            <a:r>
              <a:rPr lang="en-US" altLang="ko-KR" sz="1600" dirty="0"/>
              <a:t>// </a:t>
            </a:r>
            <a:r>
              <a:rPr lang="ko-KR" altLang="en-US" sz="1600" dirty="0"/>
              <a:t>이름</a:t>
            </a:r>
            <a:r>
              <a:rPr lang="en-US" altLang="ko-KR" sz="1600" dirty="0"/>
              <a:t> </a:t>
            </a:r>
            <a:r>
              <a:rPr lang="ko-KR" altLang="en-US" sz="1600" dirty="0"/>
              <a:t>변경</a:t>
            </a:r>
            <a:endParaRPr lang="en-US" altLang="ko-KR" sz="1600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/>
              <a:t>박쥐 </a:t>
            </a:r>
            <a:r>
              <a:rPr lang="ko-KR" altLang="en-US" sz="1600" dirty="0" err="1"/>
              <a:t>스프라이트의</a:t>
            </a:r>
            <a:r>
              <a:rPr lang="ko-KR" altLang="en-US" sz="1600" dirty="0"/>
              <a:t> 날개는 붓으로 그린 후 색을 채워준다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32489" y="2899785"/>
            <a:ext cx="245191" cy="257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922" y="2704046"/>
            <a:ext cx="426631" cy="396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73161" y="2711077"/>
            <a:ext cx="426631" cy="396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99792" y="5027455"/>
            <a:ext cx="428276" cy="45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42" y="4648192"/>
            <a:ext cx="1849628" cy="11961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365" y="4648191"/>
            <a:ext cx="1939464" cy="119619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0" name="오른쪽 화살표 29"/>
          <p:cNvSpPr/>
          <p:nvPr/>
        </p:nvSpPr>
        <p:spPr>
          <a:xfrm>
            <a:off x="2663413" y="5033845"/>
            <a:ext cx="179480" cy="323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51439B-E3DF-4687-996D-782C03C4AF8E}"/>
              </a:ext>
            </a:extLst>
          </p:cNvPr>
          <p:cNvGrpSpPr/>
          <p:nvPr/>
        </p:nvGrpSpPr>
        <p:grpSpPr>
          <a:xfrm>
            <a:off x="3744520" y="3100512"/>
            <a:ext cx="307402" cy="396466"/>
            <a:chOff x="662021" y="4295637"/>
            <a:chExt cx="307402" cy="39646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92F9C19-17D2-45E5-9DE0-7F93892E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94E474-78B4-4920-8398-4319B63B3E27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49187F-F1F6-4224-AEAA-8E86AF3F0ADB}"/>
              </a:ext>
            </a:extLst>
          </p:cNvPr>
          <p:cNvGrpSpPr/>
          <p:nvPr/>
        </p:nvGrpSpPr>
        <p:grpSpPr>
          <a:xfrm>
            <a:off x="6767754" y="2943344"/>
            <a:ext cx="307402" cy="396466"/>
            <a:chOff x="662021" y="4295637"/>
            <a:chExt cx="307402" cy="39646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00A8306-A80B-4A6E-84DE-0A14875C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DFC03D-3654-49D0-A764-065A77CED09B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815BC9-D764-4022-903E-90288F10BA61}"/>
              </a:ext>
            </a:extLst>
          </p:cNvPr>
          <p:cNvGrpSpPr/>
          <p:nvPr/>
        </p:nvGrpSpPr>
        <p:grpSpPr>
          <a:xfrm>
            <a:off x="7686476" y="2943344"/>
            <a:ext cx="307402" cy="396466"/>
            <a:chOff x="662021" y="4295637"/>
            <a:chExt cx="307402" cy="3964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C2CC76C-53D1-4B2E-BF22-2903D707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246355-064A-4918-8A45-7492CFA24FE7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E26BA9-2279-46F6-92CB-F6586C596434}"/>
              </a:ext>
            </a:extLst>
          </p:cNvPr>
          <p:cNvGrpSpPr/>
          <p:nvPr/>
        </p:nvGrpSpPr>
        <p:grpSpPr>
          <a:xfrm>
            <a:off x="8125773" y="5352109"/>
            <a:ext cx="307402" cy="396466"/>
            <a:chOff x="662021" y="4295637"/>
            <a:chExt cx="307402" cy="39646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4AFFF7-75C2-43A0-8039-3647B8C6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0488DE-19A0-4CDF-8583-846D4B3D7143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DF4950-2AA7-40CE-A3A6-2D55D60F06B2}"/>
              </a:ext>
            </a:extLst>
          </p:cNvPr>
          <p:cNvSpPr txBox="1"/>
          <p:nvPr/>
        </p:nvSpPr>
        <p:spPr>
          <a:xfrm>
            <a:off x="704171" y="5866275"/>
            <a:ext cx="311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-[</a:t>
            </a:r>
            <a:r>
              <a:rPr lang="ko-KR" altLang="en-US" sz="1600" dirty="0"/>
              <a:t>붓</a:t>
            </a:r>
            <a:r>
              <a:rPr lang="en-US" altLang="ko-KR" sz="1600" dirty="0"/>
              <a:t>]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연두색 선을 그려준다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-[</a:t>
            </a:r>
            <a:r>
              <a:rPr lang="ko-KR" altLang="en-US" sz="1600" dirty="0"/>
              <a:t>색칠하기</a:t>
            </a:r>
            <a:r>
              <a:rPr lang="en-US" altLang="ko-KR" sz="1600" dirty="0"/>
              <a:t>]</a:t>
            </a:r>
            <a:r>
              <a:rPr lang="ko-KR" altLang="en-US" sz="1600" dirty="0"/>
              <a:t>로 색을 채워준다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AE5056-559A-4F6E-92B9-8284F3102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54" y="4553631"/>
            <a:ext cx="333375" cy="2952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3153" y="4576147"/>
            <a:ext cx="333375" cy="27275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E319B8FA-6E8A-4DF5-BD29-8166E5FF1DDE}"/>
              </a:ext>
            </a:extLst>
          </p:cNvPr>
          <p:cNvSpPr/>
          <p:nvPr/>
        </p:nvSpPr>
        <p:spPr>
          <a:xfrm>
            <a:off x="4863592" y="3100512"/>
            <a:ext cx="315315" cy="54833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C396BCF3-3511-4785-A9E3-6D379FB3E448}"/>
              </a:ext>
            </a:extLst>
          </p:cNvPr>
          <p:cNvSpPr/>
          <p:nvPr/>
        </p:nvSpPr>
        <p:spPr>
          <a:xfrm flipH="1">
            <a:off x="4941484" y="5033845"/>
            <a:ext cx="370034" cy="54833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7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69" y="2575635"/>
            <a:ext cx="3381375" cy="1390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82" y="2058989"/>
            <a:ext cx="1842606" cy="40673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57809" y="1328300"/>
            <a:ext cx="8764725" cy="4808812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만들기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/>
              <a:t>시간</a:t>
            </a:r>
            <a:r>
              <a:rPr lang="en-US" altLang="ko-KR" dirty="0"/>
              <a:t>”</a:t>
            </a:r>
            <a:r>
              <a:rPr lang="ko-KR" altLang="en-US" dirty="0"/>
              <a:t>은 </a:t>
            </a:r>
            <a:r>
              <a:rPr lang="en-US" altLang="ko-KR" dirty="0"/>
              <a:t>15</a:t>
            </a:r>
            <a:r>
              <a:rPr lang="ko-KR" altLang="en-US" dirty="0"/>
              <a:t>초로 게임을 제한하는데 사용한다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19935" y="2974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시간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19935" y="2988508"/>
            <a:ext cx="1511321" cy="226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85E966-F69F-4E99-90A6-3980A5EBBA62}"/>
              </a:ext>
            </a:extLst>
          </p:cNvPr>
          <p:cNvGrpSpPr/>
          <p:nvPr/>
        </p:nvGrpSpPr>
        <p:grpSpPr>
          <a:xfrm>
            <a:off x="1864863" y="3469374"/>
            <a:ext cx="307402" cy="396466"/>
            <a:chOff x="662021" y="4295637"/>
            <a:chExt cx="307402" cy="3964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58929C-3884-4827-A487-A7AF2FA3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85EB25-E8ED-494C-8803-D6AB1B62A86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7AE3B2-5CD8-4011-B22D-882005C6DBA8}"/>
              </a:ext>
            </a:extLst>
          </p:cNvPr>
          <p:cNvGrpSpPr/>
          <p:nvPr/>
        </p:nvGrpSpPr>
        <p:grpSpPr>
          <a:xfrm>
            <a:off x="4727367" y="3763024"/>
            <a:ext cx="307402" cy="396466"/>
            <a:chOff x="662021" y="4295637"/>
            <a:chExt cx="307402" cy="3964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13FD29-A148-40D4-B3C2-6E7678B6C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6CF473-8563-46C1-AA0D-F9B2D720F71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14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CD82AE-F368-4E35-BD3C-17DB8D07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86" y="1834332"/>
            <a:ext cx="3708067" cy="33954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57809" y="1328300"/>
            <a:ext cx="8764725" cy="1112488"/>
          </a:xfrm>
        </p:spPr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소리 파일 배경음악으로 사용하기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0196" y="295171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시간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2695" y="2332954"/>
            <a:ext cx="274435" cy="25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85E966-F69F-4E99-90A6-3980A5EBBA62}"/>
              </a:ext>
            </a:extLst>
          </p:cNvPr>
          <p:cNvGrpSpPr/>
          <p:nvPr/>
        </p:nvGrpSpPr>
        <p:grpSpPr>
          <a:xfrm>
            <a:off x="662787" y="2456798"/>
            <a:ext cx="307402" cy="396466"/>
            <a:chOff x="662021" y="4295637"/>
            <a:chExt cx="307402" cy="3964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58929C-3884-4827-A487-A7AF2FA3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85EB25-E8ED-494C-8803-D6AB1B62A86C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127CC5-46CC-461E-B5AE-943C5954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138" y="1472656"/>
            <a:ext cx="4024540" cy="23327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7AE3B2-5CD8-4011-B22D-882005C6DBA8}"/>
              </a:ext>
            </a:extLst>
          </p:cNvPr>
          <p:cNvGrpSpPr/>
          <p:nvPr/>
        </p:nvGrpSpPr>
        <p:grpSpPr>
          <a:xfrm>
            <a:off x="6853305" y="2386911"/>
            <a:ext cx="307402" cy="396466"/>
            <a:chOff x="662021" y="4295637"/>
            <a:chExt cx="307402" cy="3964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13FD29-A148-40D4-B3C2-6E7678B6C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6CF473-8563-46C1-AA0D-F9B2D720F71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CEF09F-B315-479E-BEB2-23AE895DFF48}"/>
              </a:ext>
            </a:extLst>
          </p:cNvPr>
          <p:cNvSpPr txBox="1"/>
          <p:nvPr/>
        </p:nvSpPr>
        <p:spPr>
          <a:xfrm>
            <a:off x="4736494" y="975956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배경음악 </a:t>
            </a:r>
            <a:r>
              <a:rPr lang="en-US" altLang="ko-KR" dirty="0"/>
              <a:t>: human beatbox1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4B6D9-EF4C-4AB2-BE08-FA0570637258}"/>
              </a:ext>
            </a:extLst>
          </p:cNvPr>
          <p:cNvSpPr txBox="1"/>
          <p:nvPr/>
        </p:nvSpPr>
        <p:spPr>
          <a:xfrm>
            <a:off x="4736494" y="3949738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 배경음악 </a:t>
            </a:r>
            <a:r>
              <a:rPr lang="en-US" altLang="ko-KR" dirty="0"/>
              <a:t>: dance head nod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A8C921-8625-46EF-B03C-2A5D06796E11}"/>
              </a:ext>
            </a:extLst>
          </p:cNvPr>
          <p:cNvSpPr/>
          <p:nvPr/>
        </p:nvSpPr>
        <p:spPr>
          <a:xfrm>
            <a:off x="4746990" y="2659567"/>
            <a:ext cx="306932" cy="178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7068DA8-3F47-4BC5-990A-2A3B3FC50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39" y="4316305"/>
            <a:ext cx="4048106" cy="2332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F5DDB1-082F-49A8-832E-3095704B27B1}"/>
              </a:ext>
            </a:extLst>
          </p:cNvPr>
          <p:cNvSpPr/>
          <p:nvPr/>
        </p:nvSpPr>
        <p:spPr>
          <a:xfrm>
            <a:off x="4746990" y="5223204"/>
            <a:ext cx="306932" cy="178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B3B03B7-18BF-41D6-9436-31A18E532F99}"/>
              </a:ext>
            </a:extLst>
          </p:cNvPr>
          <p:cNvGrpSpPr/>
          <p:nvPr/>
        </p:nvGrpSpPr>
        <p:grpSpPr>
          <a:xfrm>
            <a:off x="7490303" y="5223591"/>
            <a:ext cx="307402" cy="396466"/>
            <a:chOff x="662021" y="4295637"/>
            <a:chExt cx="307402" cy="39646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593E2F4-F540-4D59-9314-6ABADF4C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FA0A99-62FA-458C-8DA9-FB8A9C2CEF28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AB44AE-6354-400A-A270-0F203C41BAD9}"/>
              </a:ext>
            </a:extLst>
          </p:cNvPr>
          <p:cNvSpPr txBox="1"/>
          <p:nvPr/>
        </p:nvSpPr>
        <p:spPr>
          <a:xfrm>
            <a:off x="466629" y="5366475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먹는소리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: </a:t>
            </a:r>
            <a:r>
              <a:rPr lang="ko-KR" altLang="en-US" dirty="0"/>
              <a:t> </a:t>
            </a:r>
            <a:r>
              <a:rPr lang="en-US" altLang="ko-KR" dirty="0"/>
              <a:t>chomp</a:t>
            </a:r>
            <a:r>
              <a:rPr lang="ko-KR" altLang="en-US" dirty="0"/>
              <a:t>  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A9F31-B748-46FC-BAEF-FA798887509A}"/>
              </a:ext>
            </a:extLst>
          </p:cNvPr>
          <p:cNvSpPr txBox="1"/>
          <p:nvPr/>
        </p:nvSpPr>
        <p:spPr>
          <a:xfrm>
            <a:off x="719364" y="5963699"/>
            <a:ext cx="3297698" cy="584775"/>
          </a:xfrm>
          <a:prstGeom prst="wedgeRectCallout">
            <a:avLst>
              <a:gd name="adj1" fmla="val 59652"/>
              <a:gd name="adj2" fmla="val -48902"/>
            </a:avLst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소리 파일은 필요한 곳에서 각각 </a:t>
            </a:r>
            <a:endParaRPr lang="en-US" altLang="ko-KR" sz="1600" b="1" dirty="0"/>
          </a:p>
          <a:p>
            <a:r>
              <a:rPr lang="ko-KR" altLang="en-US" sz="1600" b="1" dirty="0"/>
              <a:t>업로드 해야 합니다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9652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22EFD60-C4D8-4C89-86AB-375C9085EFE8}"/>
              </a:ext>
            </a:extLst>
          </p:cNvPr>
          <p:cNvGrpSpPr/>
          <p:nvPr/>
        </p:nvGrpSpPr>
        <p:grpSpPr>
          <a:xfrm>
            <a:off x="0" y="774180"/>
            <a:ext cx="9144000" cy="6083820"/>
            <a:chOff x="0" y="774180"/>
            <a:chExt cx="9144000" cy="60838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06D1C1-B4FC-4A8E-84CD-CD0065D7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4180"/>
              <a:ext cx="9144000" cy="60838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60997E-E22F-4C2F-839C-1F570001E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959" y="5429695"/>
              <a:ext cx="1452639" cy="7397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 </a:t>
            </a:r>
            <a:r>
              <a:rPr lang="en-US" altLang="ko-KR" sz="2800" dirty="0"/>
              <a:t>1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0" y="5971204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83609" y="918246"/>
            <a:ext cx="3017491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첫게임의</a:t>
            </a:r>
            <a:r>
              <a:rPr lang="ko-KR" altLang="en-US" dirty="0"/>
              <a:t> 무대는 </a:t>
            </a:r>
            <a:r>
              <a:rPr lang="en-US" altLang="ko-KR" dirty="0"/>
              <a:t>‘</a:t>
            </a:r>
            <a:r>
              <a:rPr lang="ko-KR" altLang="en-US" dirty="0"/>
              <a:t>배경</a:t>
            </a:r>
            <a:r>
              <a:rPr lang="en-US" altLang="ko-KR" dirty="0"/>
              <a:t>1’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73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7F1C6DC-5D63-4F9A-AD82-C08610158191}"/>
              </a:ext>
            </a:extLst>
          </p:cNvPr>
          <p:cNvGrpSpPr/>
          <p:nvPr/>
        </p:nvGrpSpPr>
        <p:grpSpPr>
          <a:xfrm>
            <a:off x="0" y="918247"/>
            <a:ext cx="9144000" cy="5939754"/>
            <a:chOff x="0" y="1177529"/>
            <a:chExt cx="9144000" cy="56804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DB13AA-EA2F-4FC1-963A-97DE3A2B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77529"/>
              <a:ext cx="9144000" cy="56804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E2E6D7-EDEE-4BFC-B2DF-B1CE2AFDC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6476" y="5545231"/>
              <a:ext cx="1360171" cy="7397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 </a:t>
            </a:r>
            <a:r>
              <a:rPr lang="en-US" altLang="ko-KR" sz="2800" dirty="0"/>
              <a:t>1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83609" y="918246"/>
            <a:ext cx="3264035" cy="369332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박쥐는 자유롭게 날아다닌다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51C151-DE42-4CEA-BCA2-D7E0DAB85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61" y="5959887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92">
            <a:extLst>
              <a:ext uri="{FF2B5EF4-FFF2-40B4-BE49-F238E27FC236}">
                <a16:creationId xmlns:a16="http://schemas.microsoft.com/office/drawing/2014/main" id="{C2B5EAA5-55EB-4481-B78D-12D524EF8E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21229" y="2820953"/>
            <a:ext cx="5465445" cy="5461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92">
            <a:extLst>
              <a:ext uri="{FF2B5EF4-FFF2-40B4-BE49-F238E27FC236}">
                <a16:creationId xmlns:a16="http://schemas.microsoft.com/office/drawing/2014/main" id="{05FEC27A-E1FD-41C6-8B02-A1D9A136F3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25192" y="2807065"/>
            <a:ext cx="5704358" cy="576609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bg1">
                <a:lumMod val="65000"/>
              </a:schemeClr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BBB98-53CB-46A4-8116-968A619F23C7}"/>
              </a:ext>
            </a:extLst>
          </p:cNvPr>
          <p:cNvSpPr/>
          <p:nvPr/>
        </p:nvSpPr>
        <p:spPr>
          <a:xfrm>
            <a:off x="2537244" y="2889682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1A607C"/>
                </a:solidFill>
                <a:latin typeface="Arial Black" pitchFamily="34" charset="0"/>
              </a:rPr>
              <a:t>폭탄 피하기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58739E-84DE-4D33-96DC-01938408C23E}"/>
              </a:ext>
            </a:extLst>
          </p:cNvPr>
          <p:cNvGrpSpPr/>
          <p:nvPr/>
        </p:nvGrpSpPr>
        <p:grpSpPr>
          <a:xfrm>
            <a:off x="1889531" y="2751943"/>
            <a:ext cx="663399" cy="677057"/>
            <a:chOff x="1084546" y="2539736"/>
            <a:chExt cx="663399" cy="677057"/>
          </a:xfrm>
        </p:grpSpPr>
        <p:sp>
          <p:nvSpPr>
            <p:cNvPr id="11" name="타원형 설명선 156">
              <a:extLst>
                <a:ext uri="{FF2B5EF4-FFF2-40B4-BE49-F238E27FC236}">
                  <a16:creationId xmlns:a16="http://schemas.microsoft.com/office/drawing/2014/main" id="{6A81526A-A49F-4D17-9379-80CA70743B2C}"/>
                </a:ext>
              </a:extLst>
            </p:cNvPr>
            <p:cNvSpPr/>
            <p:nvPr/>
          </p:nvSpPr>
          <p:spPr>
            <a:xfrm>
              <a:off x="1098821" y="2559661"/>
              <a:ext cx="633438" cy="637208"/>
            </a:xfrm>
            <a:prstGeom prst="wedgeEllipseCallout">
              <a:avLst>
                <a:gd name="adj1" fmla="val 37747"/>
                <a:gd name="adj2" fmla="val 5334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 Black" pitchFamily="34" charset="0"/>
                  <a:cs typeface="Arial" pitchFamily="34" charset="0"/>
                </a:rPr>
                <a:t>1</a:t>
              </a:r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12" name="그룹 161">
              <a:extLst>
                <a:ext uri="{FF2B5EF4-FFF2-40B4-BE49-F238E27FC236}">
                  <a16:creationId xmlns:a16="http://schemas.microsoft.com/office/drawing/2014/main" id="{17A8D5D0-308D-4151-A0C9-8A469CC4532E}"/>
                </a:ext>
              </a:extLst>
            </p:cNvPr>
            <p:cNvGrpSpPr/>
            <p:nvPr/>
          </p:nvGrpSpPr>
          <p:grpSpPr>
            <a:xfrm>
              <a:off x="1084546" y="2539736"/>
              <a:ext cx="663399" cy="677057"/>
              <a:chOff x="1331640" y="1403775"/>
              <a:chExt cx="636670" cy="649777"/>
            </a:xfrm>
          </p:grpSpPr>
          <p:sp>
            <p:nvSpPr>
              <p:cNvPr id="13" name="Oval 26">
                <a:extLst>
                  <a:ext uri="{FF2B5EF4-FFF2-40B4-BE49-F238E27FC236}">
                    <a16:creationId xmlns:a16="http://schemas.microsoft.com/office/drawing/2014/main" id="{C7AFB998-AF79-4721-8E11-2D745DA020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5625116">
                <a:off x="1270883" y="1650750"/>
                <a:ext cx="425878" cy="22837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4" name="Oval 28">
                <a:extLst>
                  <a:ext uri="{FF2B5EF4-FFF2-40B4-BE49-F238E27FC236}">
                    <a16:creationId xmlns:a16="http://schemas.microsoft.com/office/drawing/2014/main" id="{87227668-0CAA-4BC9-B688-224996B43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325116" flipH="1">
                <a:off x="1327035" y="1671379"/>
                <a:ext cx="195899" cy="175587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Arial Black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5" name="그룹 15">
                <a:extLst>
                  <a:ext uri="{FF2B5EF4-FFF2-40B4-BE49-F238E27FC236}">
                    <a16:creationId xmlns:a16="http://schemas.microsoft.com/office/drawing/2014/main" id="{2BB66D14-D5B2-4838-A29F-C38C24A5A98B}"/>
                  </a:ext>
                </a:extLst>
              </p:cNvPr>
              <p:cNvGrpSpPr/>
              <p:nvPr/>
            </p:nvGrpSpPr>
            <p:grpSpPr>
              <a:xfrm rot="18325116">
                <a:off x="1331639" y="1416881"/>
                <a:ext cx="636672" cy="636670"/>
                <a:chOff x="3050307" y="1864444"/>
                <a:chExt cx="3744421" cy="3744417"/>
              </a:xfrm>
            </p:grpSpPr>
            <p:sp>
              <p:nvSpPr>
                <p:cNvPr id="18" name="타원 12">
                  <a:extLst>
                    <a:ext uri="{FF2B5EF4-FFF2-40B4-BE49-F238E27FC236}">
                      <a16:creationId xmlns:a16="http://schemas.microsoft.com/office/drawing/2014/main" id="{F29D577A-CA21-4837-A8FC-7027098B9E48}"/>
                    </a:ext>
                  </a:extLst>
                </p:cNvPr>
                <p:cNvSpPr/>
                <p:nvPr/>
              </p:nvSpPr>
              <p:spPr>
                <a:xfrm>
                  <a:off x="3084215" y="1890923"/>
                  <a:ext cx="3672408" cy="3672408"/>
                </a:xfrm>
                <a:prstGeom prst="wedgeEllipseCallout">
                  <a:avLst/>
                </a:prstGeom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타원 7">
                  <a:extLst>
                    <a:ext uri="{FF2B5EF4-FFF2-40B4-BE49-F238E27FC236}">
                      <a16:creationId xmlns:a16="http://schemas.microsoft.com/office/drawing/2014/main" id="{54391173-94CA-4EF9-B672-551C27693281}"/>
                    </a:ext>
                  </a:extLst>
                </p:cNvPr>
                <p:cNvSpPr/>
                <p:nvPr/>
              </p:nvSpPr>
              <p:spPr>
                <a:xfrm rot="10800000">
                  <a:off x="3050307" y="1864444"/>
                  <a:ext cx="3744416" cy="3744416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타원 9">
                  <a:extLst>
                    <a:ext uri="{FF2B5EF4-FFF2-40B4-BE49-F238E27FC236}">
                      <a16:creationId xmlns:a16="http://schemas.microsoft.com/office/drawing/2014/main" id="{E44037E3-0CBB-44D1-B6B6-F77B36B476E9}"/>
                    </a:ext>
                  </a:extLst>
                </p:cNvPr>
                <p:cNvSpPr/>
                <p:nvPr/>
              </p:nvSpPr>
              <p:spPr>
                <a:xfrm>
                  <a:off x="3050311" y="1864447"/>
                  <a:ext cx="3744417" cy="3744414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자유형 165">
                <a:extLst>
                  <a:ext uri="{FF2B5EF4-FFF2-40B4-BE49-F238E27FC236}">
                    <a16:creationId xmlns:a16="http://schemas.microsoft.com/office/drawing/2014/main" id="{C27DCF00-66EE-4FDC-8936-6C5BDC614377}"/>
                  </a:ext>
                </a:extLst>
              </p:cNvPr>
              <p:cNvSpPr/>
              <p:nvPr/>
            </p:nvSpPr>
            <p:spPr>
              <a:xfrm rot="2123458">
                <a:off x="1434620" y="1403775"/>
                <a:ext cx="391380" cy="379721"/>
              </a:xfrm>
              <a:custGeom>
                <a:avLst/>
                <a:gdLst>
                  <a:gd name="connsiteX0" fmla="*/ 0 w 1800225"/>
                  <a:gd name="connsiteY0" fmla="*/ 1285875 h 1409700"/>
                  <a:gd name="connsiteX1" fmla="*/ 723900 w 1800225"/>
                  <a:gd name="connsiteY1" fmla="*/ 1409700 h 1409700"/>
                  <a:gd name="connsiteX2" fmla="*/ 1800225 w 1800225"/>
                  <a:gd name="connsiteY2" fmla="*/ 428625 h 1409700"/>
                  <a:gd name="connsiteX3" fmla="*/ 1323975 w 1800225"/>
                  <a:gd name="connsiteY3" fmla="*/ 0 h 1409700"/>
                  <a:gd name="connsiteX4" fmla="*/ 342900 w 1800225"/>
                  <a:gd name="connsiteY4" fmla="*/ 419100 h 1409700"/>
                  <a:gd name="connsiteX5" fmla="*/ 0 w 1800225"/>
                  <a:gd name="connsiteY5" fmla="*/ 1285875 h 1409700"/>
                  <a:gd name="connsiteX0" fmla="*/ 63500 w 1863725"/>
                  <a:gd name="connsiteY0" fmla="*/ 1287462 h 1411287"/>
                  <a:gd name="connsiteX1" fmla="*/ 787400 w 1863725"/>
                  <a:gd name="connsiteY1" fmla="*/ 1411287 h 1411287"/>
                  <a:gd name="connsiteX2" fmla="*/ 1863725 w 1863725"/>
                  <a:gd name="connsiteY2" fmla="*/ 430212 h 1411287"/>
                  <a:gd name="connsiteX3" fmla="*/ 1387475 w 1863725"/>
                  <a:gd name="connsiteY3" fmla="*/ 1587 h 1411287"/>
                  <a:gd name="connsiteX4" fmla="*/ 406400 w 1863725"/>
                  <a:gd name="connsiteY4" fmla="*/ 420687 h 1411287"/>
                  <a:gd name="connsiteX5" fmla="*/ 63500 w 1863725"/>
                  <a:gd name="connsiteY5" fmla="*/ 1287462 h 1411287"/>
                  <a:gd name="connsiteX0" fmla="*/ 63500 w 1963738"/>
                  <a:gd name="connsiteY0" fmla="*/ 1287462 h 1411287"/>
                  <a:gd name="connsiteX1" fmla="*/ 787400 w 1963738"/>
                  <a:gd name="connsiteY1" fmla="*/ 1411287 h 1411287"/>
                  <a:gd name="connsiteX2" fmla="*/ 1863725 w 1963738"/>
                  <a:gd name="connsiteY2" fmla="*/ 430212 h 1411287"/>
                  <a:gd name="connsiteX3" fmla="*/ 1387475 w 1963738"/>
                  <a:gd name="connsiteY3" fmla="*/ 1587 h 1411287"/>
                  <a:gd name="connsiteX4" fmla="*/ 406400 w 1963738"/>
                  <a:gd name="connsiteY4" fmla="*/ 420687 h 1411287"/>
                  <a:gd name="connsiteX5" fmla="*/ 63500 w 1963738"/>
                  <a:gd name="connsiteY5" fmla="*/ 1287462 h 1411287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41717 w 1963737"/>
                  <a:gd name="connsiteY0" fmla="*/ 1287462 h 1689794"/>
                  <a:gd name="connsiteX1" fmla="*/ 634920 w 1963737"/>
                  <a:gd name="connsiteY1" fmla="*/ 1546919 h 1689794"/>
                  <a:gd name="connsiteX2" fmla="*/ 1841942 w 1963737"/>
                  <a:gd name="connsiteY2" fmla="*/ 430212 h 1689794"/>
                  <a:gd name="connsiteX3" fmla="*/ 1365692 w 1963737"/>
                  <a:gd name="connsiteY3" fmla="*/ 1587 h 1689794"/>
                  <a:gd name="connsiteX4" fmla="*/ 384617 w 1963737"/>
                  <a:gd name="connsiteY4" fmla="*/ 420687 h 1689794"/>
                  <a:gd name="connsiteX5" fmla="*/ 41717 w 1963737"/>
                  <a:gd name="connsiteY5" fmla="*/ 1287462 h 1689794"/>
                  <a:gd name="connsiteX0" fmla="*/ 41717 w 1860992"/>
                  <a:gd name="connsiteY0" fmla="*/ 1287462 h 1689794"/>
                  <a:gd name="connsiteX1" fmla="*/ 634920 w 1860992"/>
                  <a:gd name="connsiteY1" fmla="*/ 1546919 h 1689794"/>
                  <a:gd name="connsiteX2" fmla="*/ 1479991 w 1860992"/>
                  <a:gd name="connsiteY2" fmla="*/ 896937 h 1689794"/>
                  <a:gd name="connsiteX3" fmla="*/ 1841942 w 1860992"/>
                  <a:gd name="connsiteY3" fmla="*/ 430212 h 1689794"/>
                  <a:gd name="connsiteX4" fmla="*/ 1365692 w 1860992"/>
                  <a:gd name="connsiteY4" fmla="*/ 1587 h 1689794"/>
                  <a:gd name="connsiteX5" fmla="*/ 384617 w 1860992"/>
                  <a:gd name="connsiteY5" fmla="*/ 420687 h 1689794"/>
                  <a:gd name="connsiteX6" fmla="*/ 41717 w 1860992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55725"/>
                  <a:gd name="connsiteY0" fmla="*/ 1287462 h 1689794"/>
                  <a:gd name="connsiteX1" fmla="*/ 634920 w 1855725"/>
                  <a:gd name="connsiteY1" fmla="*/ 1546919 h 1689794"/>
                  <a:gd name="connsiteX2" fmla="*/ 1282992 w 1855725"/>
                  <a:gd name="connsiteY2" fmla="*/ 322783 h 1689794"/>
                  <a:gd name="connsiteX3" fmla="*/ 1841942 w 1855725"/>
                  <a:gd name="connsiteY3" fmla="*/ 430212 h 1689794"/>
                  <a:gd name="connsiteX4" fmla="*/ 1365692 w 1855725"/>
                  <a:gd name="connsiteY4" fmla="*/ 1587 h 1689794"/>
                  <a:gd name="connsiteX5" fmla="*/ 384617 w 1855725"/>
                  <a:gd name="connsiteY5" fmla="*/ 420687 h 1689794"/>
                  <a:gd name="connsiteX6" fmla="*/ 41717 w 1855725"/>
                  <a:gd name="connsiteY6" fmla="*/ 1287462 h 1689794"/>
                  <a:gd name="connsiteX0" fmla="*/ 41717 w 1876164"/>
                  <a:gd name="connsiteY0" fmla="*/ 1287462 h 1689794"/>
                  <a:gd name="connsiteX1" fmla="*/ 634920 w 1876164"/>
                  <a:gd name="connsiteY1" fmla="*/ 1546919 h 1689794"/>
                  <a:gd name="connsiteX2" fmla="*/ 1571024 w 1876164"/>
                  <a:gd name="connsiteY2" fmla="*/ 538807 h 1689794"/>
                  <a:gd name="connsiteX3" fmla="*/ 1841942 w 1876164"/>
                  <a:gd name="connsiteY3" fmla="*/ 430212 h 1689794"/>
                  <a:gd name="connsiteX4" fmla="*/ 1365692 w 1876164"/>
                  <a:gd name="connsiteY4" fmla="*/ 1587 h 1689794"/>
                  <a:gd name="connsiteX5" fmla="*/ 384617 w 1876164"/>
                  <a:gd name="connsiteY5" fmla="*/ 420687 h 1689794"/>
                  <a:gd name="connsiteX6" fmla="*/ 41717 w 1876164"/>
                  <a:gd name="connsiteY6" fmla="*/ 1287462 h 1689794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06006"/>
                  <a:gd name="connsiteX1" fmla="*/ 718928 w 1888165"/>
                  <a:gd name="connsiteY1" fmla="*/ 1618927 h 1706006"/>
                  <a:gd name="connsiteX2" fmla="*/ 1583025 w 1888165"/>
                  <a:gd name="connsiteY2" fmla="*/ 538807 h 1706006"/>
                  <a:gd name="connsiteX3" fmla="*/ 1853943 w 1888165"/>
                  <a:gd name="connsiteY3" fmla="*/ 430212 h 1706006"/>
                  <a:gd name="connsiteX4" fmla="*/ 1377693 w 1888165"/>
                  <a:gd name="connsiteY4" fmla="*/ 1587 h 1706006"/>
                  <a:gd name="connsiteX5" fmla="*/ 396618 w 1888165"/>
                  <a:gd name="connsiteY5" fmla="*/ 420687 h 1706006"/>
                  <a:gd name="connsiteX6" fmla="*/ 53718 w 1888165"/>
                  <a:gd name="connsiteY6" fmla="*/ 1287462 h 1706006"/>
                  <a:gd name="connsiteX0" fmla="*/ 53718 w 1888165"/>
                  <a:gd name="connsiteY0" fmla="*/ 1287462 h 1618927"/>
                  <a:gd name="connsiteX1" fmla="*/ 718928 w 1888165"/>
                  <a:gd name="connsiteY1" fmla="*/ 1618927 h 1618927"/>
                  <a:gd name="connsiteX2" fmla="*/ 1583025 w 1888165"/>
                  <a:gd name="connsiteY2" fmla="*/ 538807 h 1618927"/>
                  <a:gd name="connsiteX3" fmla="*/ 1853943 w 1888165"/>
                  <a:gd name="connsiteY3" fmla="*/ 430212 h 1618927"/>
                  <a:gd name="connsiteX4" fmla="*/ 1377693 w 1888165"/>
                  <a:gd name="connsiteY4" fmla="*/ 1587 h 1618927"/>
                  <a:gd name="connsiteX5" fmla="*/ 396618 w 1888165"/>
                  <a:gd name="connsiteY5" fmla="*/ 420687 h 1618927"/>
                  <a:gd name="connsiteX6" fmla="*/ 53718 w 1888165"/>
                  <a:gd name="connsiteY6" fmla="*/ 1287462 h 1618927"/>
                  <a:gd name="connsiteX0" fmla="*/ 5223 w 1839670"/>
                  <a:gd name="connsiteY0" fmla="*/ 1287462 h 1780287"/>
                  <a:gd name="connsiteX1" fmla="*/ 379464 w 1839670"/>
                  <a:gd name="connsiteY1" fmla="*/ 1506969 h 1780287"/>
                  <a:gd name="connsiteX2" fmla="*/ 670433 w 1839670"/>
                  <a:gd name="connsiteY2" fmla="*/ 1618927 h 1780287"/>
                  <a:gd name="connsiteX3" fmla="*/ 1534530 w 1839670"/>
                  <a:gd name="connsiteY3" fmla="*/ 538807 h 1780287"/>
                  <a:gd name="connsiteX4" fmla="*/ 1805448 w 1839670"/>
                  <a:gd name="connsiteY4" fmla="*/ 430212 h 1780287"/>
                  <a:gd name="connsiteX5" fmla="*/ 1329198 w 1839670"/>
                  <a:gd name="connsiteY5" fmla="*/ 1587 h 1780287"/>
                  <a:gd name="connsiteX6" fmla="*/ 348123 w 1839670"/>
                  <a:gd name="connsiteY6" fmla="*/ 420687 h 1780287"/>
                  <a:gd name="connsiteX7" fmla="*/ 5223 w 1839670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947" h="1780287">
                    <a:moveTo>
                      <a:pt x="500" y="1287462"/>
                    </a:moveTo>
                    <a:cubicBezTo>
                      <a:pt x="1000" y="1451572"/>
                      <a:pt x="235534" y="1350106"/>
                      <a:pt x="346402" y="1405350"/>
                    </a:cubicBezTo>
                    <a:cubicBezTo>
                      <a:pt x="457270" y="1460594"/>
                      <a:pt x="473199" y="1780287"/>
                      <a:pt x="665710" y="1618927"/>
                    </a:cubicBezTo>
                    <a:cubicBezTo>
                      <a:pt x="905422" y="1553840"/>
                      <a:pt x="1238695" y="627021"/>
                      <a:pt x="1529807" y="538807"/>
                    </a:cubicBezTo>
                    <a:cubicBezTo>
                      <a:pt x="1820919" y="450593"/>
                      <a:pt x="1834947" y="519749"/>
                      <a:pt x="1800725" y="430212"/>
                    </a:cubicBezTo>
                    <a:cubicBezTo>
                      <a:pt x="1766503" y="340675"/>
                      <a:pt x="1567362" y="3174"/>
                      <a:pt x="1324475" y="1587"/>
                    </a:cubicBezTo>
                    <a:cubicBezTo>
                      <a:pt x="1081588" y="0"/>
                      <a:pt x="564063" y="206375"/>
                      <a:pt x="343400" y="420687"/>
                    </a:cubicBezTo>
                    <a:cubicBezTo>
                      <a:pt x="122738" y="635000"/>
                      <a:pt x="0" y="1123352"/>
                      <a:pt x="500" y="1287462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9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7" name="자유형 166">
                <a:extLst>
                  <a:ext uri="{FF2B5EF4-FFF2-40B4-BE49-F238E27FC236}">
                    <a16:creationId xmlns:a16="http://schemas.microsoft.com/office/drawing/2014/main" id="{7E3B700F-E395-4075-B76E-E32180BF6F5B}"/>
                  </a:ext>
                </a:extLst>
              </p:cNvPr>
              <p:cNvSpPr/>
              <p:nvPr/>
            </p:nvSpPr>
            <p:spPr>
              <a:xfrm rot="2564305">
                <a:off x="1410009" y="1727206"/>
                <a:ext cx="432462" cy="325530"/>
              </a:xfrm>
              <a:custGeom>
                <a:avLst/>
                <a:gdLst>
                  <a:gd name="connsiteX0" fmla="*/ 0 w 2171700"/>
                  <a:gd name="connsiteY0" fmla="*/ 1038225 h 1914525"/>
                  <a:gd name="connsiteX1" fmla="*/ 390525 w 2171700"/>
                  <a:gd name="connsiteY1" fmla="*/ 1571625 h 1914525"/>
                  <a:gd name="connsiteX2" fmla="*/ 819150 w 2171700"/>
                  <a:gd name="connsiteY2" fmla="*/ 1914525 h 1914525"/>
                  <a:gd name="connsiteX3" fmla="*/ 1409700 w 2171700"/>
                  <a:gd name="connsiteY3" fmla="*/ 1771650 h 1914525"/>
                  <a:gd name="connsiteX4" fmla="*/ 1876425 w 2171700"/>
                  <a:gd name="connsiteY4" fmla="*/ 1371600 h 1914525"/>
                  <a:gd name="connsiteX5" fmla="*/ 2171700 w 2171700"/>
                  <a:gd name="connsiteY5" fmla="*/ 752475 h 1914525"/>
                  <a:gd name="connsiteX6" fmla="*/ 2105025 w 2171700"/>
                  <a:gd name="connsiteY6" fmla="*/ 0 h 1914525"/>
                  <a:gd name="connsiteX7" fmla="*/ 1990725 w 2171700"/>
                  <a:gd name="connsiteY7" fmla="*/ 209550 h 1914525"/>
                  <a:gd name="connsiteX8" fmla="*/ 1733550 w 2171700"/>
                  <a:gd name="connsiteY8" fmla="*/ 514350 h 1914525"/>
                  <a:gd name="connsiteX9" fmla="*/ 1428750 w 2171700"/>
                  <a:gd name="connsiteY9" fmla="*/ 533400 h 1914525"/>
                  <a:gd name="connsiteX10" fmla="*/ 790575 w 2171700"/>
                  <a:gd name="connsiteY10" fmla="*/ 942975 h 1914525"/>
                  <a:gd name="connsiteX11" fmla="*/ 209550 w 2171700"/>
                  <a:gd name="connsiteY11" fmla="*/ 1047750 h 1914525"/>
                  <a:gd name="connsiteX12" fmla="*/ 0 w 2171700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128712 h 2005012"/>
                  <a:gd name="connsiteX1" fmla="*/ 420687 w 2201862"/>
                  <a:gd name="connsiteY1" fmla="*/ 1662112 h 2005012"/>
                  <a:gd name="connsiteX2" fmla="*/ 849312 w 2201862"/>
                  <a:gd name="connsiteY2" fmla="*/ 2005012 h 2005012"/>
                  <a:gd name="connsiteX3" fmla="*/ 1439862 w 2201862"/>
                  <a:gd name="connsiteY3" fmla="*/ 1862137 h 2005012"/>
                  <a:gd name="connsiteX4" fmla="*/ 1906587 w 2201862"/>
                  <a:gd name="connsiteY4" fmla="*/ 1462087 h 2005012"/>
                  <a:gd name="connsiteX5" fmla="*/ 2201862 w 2201862"/>
                  <a:gd name="connsiteY5" fmla="*/ 842962 h 2005012"/>
                  <a:gd name="connsiteX6" fmla="*/ 2135187 w 2201862"/>
                  <a:gd name="connsiteY6" fmla="*/ 90487 h 2005012"/>
                  <a:gd name="connsiteX7" fmla="*/ 2020887 w 2201862"/>
                  <a:gd name="connsiteY7" fmla="*/ 300037 h 2005012"/>
                  <a:gd name="connsiteX8" fmla="*/ 1763712 w 2201862"/>
                  <a:gd name="connsiteY8" fmla="*/ 604837 h 2005012"/>
                  <a:gd name="connsiteX9" fmla="*/ 1458912 w 2201862"/>
                  <a:gd name="connsiteY9" fmla="*/ 623887 h 2005012"/>
                  <a:gd name="connsiteX10" fmla="*/ 820737 w 2201862"/>
                  <a:gd name="connsiteY10" fmla="*/ 1033462 h 2005012"/>
                  <a:gd name="connsiteX11" fmla="*/ 239712 w 2201862"/>
                  <a:gd name="connsiteY11" fmla="*/ 1138237 h 2005012"/>
                  <a:gd name="connsiteX12" fmla="*/ 30162 w 22018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312374"/>
                  <a:gd name="connsiteY0" fmla="*/ 869819 h 1779457"/>
                  <a:gd name="connsiteX1" fmla="*/ 420687 w 2312374"/>
                  <a:gd name="connsiteY1" fmla="*/ 1403219 h 1779457"/>
                  <a:gd name="connsiteX2" fmla="*/ 849312 w 2312374"/>
                  <a:gd name="connsiteY2" fmla="*/ 1746119 h 1779457"/>
                  <a:gd name="connsiteX3" fmla="*/ 1439862 w 2312374"/>
                  <a:gd name="connsiteY3" fmla="*/ 1603244 h 1779457"/>
                  <a:gd name="connsiteX4" fmla="*/ 1906587 w 2312374"/>
                  <a:gd name="connsiteY4" fmla="*/ 1203194 h 1779457"/>
                  <a:gd name="connsiteX5" fmla="*/ 2201862 w 2312374"/>
                  <a:gd name="connsiteY5" fmla="*/ 584069 h 1779457"/>
                  <a:gd name="connsiteX6" fmla="*/ 2239349 w 2312374"/>
                  <a:gd name="connsiteY6" fmla="*/ 39687 h 1779457"/>
                  <a:gd name="connsiteX7" fmla="*/ 1763712 w 2312374"/>
                  <a:gd name="connsiteY7" fmla="*/ 345944 h 1779457"/>
                  <a:gd name="connsiteX8" fmla="*/ 820737 w 2312374"/>
                  <a:gd name="connsiteY8" fmla="*/ 774569 h 1779457"/>
                  <a:gd name="connsiteX9" fmla="*/ 239712 w 2312374"/>
                  <a:gd name="connsiteY9" fmla="*/ 879344 h 1779457"/>
                  <a:gd name="connsiteX10" fmla="*/ 30162 w 2312374"/>
                  <a:gd name="connsiteY10" fmla="*/ 869819 h 1779457"/>
                  <a:gd name="connsiteX0" fmla="*/ 30162 w 2332627"/>
                  <a:gd name="connsiteY0" fmla="*/ 846217 h 1755855"/>
                  <a:gd name="connsiteX1" fmla="*/ 420687 w 2332627"/>
                  <a:gd name="connsiteY1" fmla="*/ 1379617 h 1755855"/>
                  <a:gd name="connsiteX2" fmla="*/ 849312 w 2332627"/>
                  <a:gd name="connsiteY2" fmla="*/ 1722517 h 1755855"/>
                  <a:gd name="connsiteX3" fmla="*/ 1439862 w 2332627"/>
                  <a:gd name="connsiteY3" fmla="*/ 1579642 h 1755855"/>
                  <a:gd name="connsiteX4" fmla="*/ 1906587 w 2332627"/>
                  <a:gd name="connsiteY4" fmla="*/ 1179592 h 1755855"/>
                  <a:gd name="connsiteX5" fmla="*/ 2201862 w 2332627"/>
                  <a:gd name="connsiteY5" fmla="*/ 560467 h 1755855"/>
                  <a:gd name="connsiteX6" fmla="*/ 2239349 w 2332627"/>
                  <a:gd name="connsiteY6" fmla="*/ 16085 h 1755855"/>
                  <a:gd name="connsiteX7" fmla="*/ 1642189 w 2332627"/>
                  <a:gd name="connsiteY7" fmla="*/ 463955 h 1755855"/>
                  <a:gd name="connsiteX8" fmla="*/ 820737 w 2332627"/>
                  <a:gd name="connsiteY8" fmla="*/ 750967 h 1755855"/>
                  <a:gd name="connsiteX9" fmla="*/ 239712 w 2332627"/>
                  <a:gd name="connsiteY9" fmla="*/ 855742 h 1755855"/>
                  <a:gd name="connsiteX10" fmla="*/ 30162 w 2332627"/>
                  <a:gd name="connsiteY10" fmla="*/ 846217 h 1755855"/>
                  <a:gd name="connsiteX0" fmla="*/ 30162 w 2332628"/>
                  <a:gd name="connsiteY0" fmla="*/ 846217 h 1755855"/>
                  <a:gd name="connsiteX1" fmla="*/ 420687 w 2332628"/>
                  <a:gd name="connsiteY1" fmla="*/ 1379617 h 1755855"/>
                  <a:gd name="connsiteX2" fmla="*/ 849312 w 2332628"/>
                  <a:gd name="connsiteY2" fmla="*/ 1722517 h 1755855"/>
                  <a:gd name="connsiteX3" fmla="*/ 1439862 w 2332628"/>
                  <a:gd name="connsiteY3" fmla="*/ 1579642 h 1755855"/>
                  <a:gd name="connsiteX4" fmla="*/ 1906587 w 2332628"/>
                  <a:gd name="connsiteY4" fmla="*/ 1179592 h 1755855"/>
                  <a:gd name="connsiteX5" fmla="*/ 2201862 w 2332628"/>
                  <a:gd name="connsiteY5" fmla="*/ 560467 h 1755855"/>
                  <a:gd name="connsiteX6" fmla="*/ 2239349 w 2332628"/>
                  <a:gd name="connsiteY6" fmla="*/ 16085 h 1755855"/>
                  <a:gd name="connsiteX7" fmla="*/ 1642189 w 2332628"/>
                  <a:gd name="connsiteY7" fmla="*/ 463955 h 1755855"/>
                  <a:gd name="connsiteX8" fmla="*/ 970384 w 2332628"/>
                  <a:gd name="connsiteY8" fmla="*/ 538600 h 1755855"/>
                  <a:gd name="connsiteX9" fmla="*/ 239712 w 2332628"/>
                  <a:gd name="connsiteY9" fmla="*/ 855742 h 1755855"/>
                  <a:gd name="connsiteX10" fmla="*/ 30162 w 2332628"/>
                  <a:gd name="connsiteY10" fmla="*/ 846217 h 175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2628" h="1755855">
                    <a:moveTo>
                      <a:pt x="30162" y="846217"/>
                    </a:moveTo>
                    <a:cubicBezTo>
                      <a:pt x="60324" y="933529"/>
                      <a:pt x="284162" y="1233567"/>
                      <a:pt x="420687" y="1379617"/>
                    </a:cubicBezTo>
                    <a:cubicBezTo>
                      <a:pt x="557212" y="1525667"/>
                      <a:pt x="679449" y="1689179"/>
                      <a:pt x="849312" y="1722517"/>
                    </a:cubicBezTo>
                    <a:cubicBezTo>
                      <a:pt x="1019175" y="1755855"/>
                      <a:pt x="1263650" y="1670129"/>
                      <a:pt x="1439862" y="1579642"/>
                    </a:cubicBezTo>
                    <a:cubicBezTo>
                      <a:pt x="1616074" y="1489155"/>
                      <a:pt x="1779587" y="1349455"/>
                      <a:pt x="1906587" y="1179592"/>
                    </a:cubicBezTo>
                    <a:cubicBezTo>
                      <a:pt x="2033587" y="1009729"/>
                      <a:pt x="2146402" y="754385"/>
                      <a:pt x="2201862" y="560467"/>
                    </a:cubicBezTo>
                    <a:cubicBezTo>
                      <a:pt x="2257322" y="366549"/>
                      <a:pt x="2332628" y="32170"/>
                      <a:pt x="2239349" y="16085"/>
                    </a:cubicBezTo>
                    <a:cubicBezTo>
                      <a:pt x="2146070" y="0"/>
                      <a:pt x="1853683" y="376869"/>
                      <a:pt x="1642189" y="463955"/>
                    </a:cubicBezTo>
                    <a:cubicBezTo>
                      <a:pt x="1430695" y="551041"/>
                      <a:pt x="1204130" y="473302"/>
                      <a:pt x="970384" y="538600"/>
                    </a:cubicBezTo>
                    <a:cubicBezTo>
                      <a:pt x="736638" y="603898"/>
                      <a:pt x="396416" y="804472"/>
                      <a:pt x="239712" y="855742"/>
                    </a:cubicBezTo>
                    <a:cubicBezTo>
                      <a:pt x="83008" y="907012"/>
                      <a:pt x="0" y="758905"/>
                      <a:pt x="30162" y="846217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1000"/>
                    </a:schemeClr>
                  </a:gs>
                  <a:gs pos="28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09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A646044-8C43-4E75-AAE2-2B72177AF256}"/>
              </a:ext>
            </a:extLst>
          </p:cNvPr>
          <p:cNvGrpSpPr/>
          <p:nvPr/>
        </p:nvGrpSpPr>
        <p:grpSpPr>
          <a:xfrm>
            <a:off x="0" y="885944"/>
            <a:ext cx="9144000" cy="5972056"/>
            <a:chOff x="0" y="885944"/>
            <a:chExt cx="9144000" cy="5972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A44F4E-0D21-4C59-BB48-B1663C25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5944"/>
              <a:ext cx="9144000" cy="597205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F29219-27E4-4CBD-B228-E046C3D7B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247" y="3999986"/>
              <a:ext cx="633852" cy="5720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0F5A2F-2236-4C86-91B6-F382F23F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747" y="4596753"/>
              <a:ext cx="633852" cy="572013"/>
            </a:xfrm>
            <a:prstGeom prst="rect">
              <a:avLst/>
            </a:prstGeom>
          </p:spPr>
        </p:pic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4749A0E2-8794-4664-89D3-97AD08B9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미로게임 </a:t>
            </a:r>
            <a:r>
              <a:rPr lang="en-US" altLang="ko-KR" sz="3200" dirty="0"/>
              <a:t>1</a:t>
            </a:r>
            <a:r>
              <a:rPr lang="ko-KR" altLang="en-US" sz="3200" dirty="0"/>
              <a:t>단계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5361706"/>
            <a:ext cx="3701079" cy="1477328"/>
          </a:xfrm>
          <a:prstGeom prst="wedgeRectCallout">
            <a:avLst>
              <a:gd name="adj1" fmla="val 31232"/>
              <a:gd name="adj2" fmla="val -730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곰은 상하좌우 이동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검은색에 닿으면 초기자리</a:t>
            </a:r>
            <a:endParaRPr lang="en-US" altLang="ko-KR" dirty="0"/>
          </a:p>
          <a:p>
            <a:r>
              <a:rPr lang="en-US" altLang="ko-KR" dirty="0"/>
              <a:t>-1</a:t>
            </a:r>
            <a:r>
              <a:rPr lang="ko-KR" altLang="en-US" dirty="0"/>
              <a:t>단계에서는 배경</a:t>
            </a:r>
            <a:r>
              <a:rPr lang="en-US" altLang="ko-KR" dirty="0"/>
              <a:t>1</a:t>
            </a:r>
            <a:r>
              <a:rPr lang="ko-KR" altLang="en-US" dirty="0"/>
              <a:t>로 바꾸고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시간을 </a:t>
            </a:r>
            <a:r>
              <a:rPr lang="en-US" altLang="ko-KR" dirty="0"/>
              <a:t>0</a:t>
            </a:r>
            <a:r>
              <a:rPr lang="ko-KR" altLang="en-US" dirty="0"/>
              <a:t>부터 증가시킨다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만약 시간</a:t>
            </a:r>
            <a:r>
              <a:rPr lang="en-US" altLang="ko-KR" dirty="0"/>
              <a:t>&gt;15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야</a:t>
            </a:r>
            <a:r>
              <a:rPr lang="en-US" altLang="ko-KR" dirty="0"/>
              <a:t>!” </a:t>
            </a:r>
            <a:r>
              <a:rPr lang="ko-KR" altLang="en-US" dirty="0"/>
              <a:t>초기자리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22" y="3705283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4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10BE3BF-260A-43F4-9279-FB9268A350D8}"/>
              </a:ext>
            </a:extLst>
          </p:cNvPr>
          <p:cNvGrpSpPr/>
          <p:nvPr/>
        </p:nvGrpSpPr>
        <p:grpSpPr>
          <a:xfrm>
            <a:off x="0" y="996593"/>
            <a:ext cx="9144000" cy="5861407"/>
            <a:chOff x="0" y="996593"/>
            <a:chExt cx="9144000" cy="58614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CAF3F1-3C6C-4327-8CE5-CF6E1AE3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96593"/>
              <a:ext cx="9144000" cy="586140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9DB858-FA2F-4B79-835C-6D5C150E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9067" y="5519647"/>
              <a:ext cx="1452639" cy="7397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 </a:t>
            </a:r>
            <a:r>
              <a:rPr lang="en-US" altLang="ko-KR" sz="2800" dirty="0"/>
              <a:t>1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72546" y="1145121"/>
            <a:ext cx="3948517" cy="646331"/>
          </a:xfrm>
          <a:prstGeom prst="wedgeRectCallout">
            <a:avLst>
              <a:gd name="adj1" fmla="val 9216"/>
              <a:gd name="adj2" fmla="val 1041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타코가</a:t>
            </a:r>
            <a:r>
              <a:rPr lang="ko-KR" altLang="en-US" dirty="0"/>
              <a:t> 곰과 닿으면 </a:t>
            </a:r>
            <a:r>
              <a:rPr lang="en-US" altLang="ko-KR" dirty="0"/>
              <a:t>&lt;2</a:t>
            </a:r>
            <a:r>
              <a:rPr lang="ko-KR" altLang="en-US" dirty="0"/>
              <a:t>단계</a:t>
            </a:r>
            <a:r>
              <a:rPr lang="en-US" altLang="ko-KR" dirty="0"/>
              <a:t>&gt;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  <a:r>
              <a:rPr lang="en-US" altLang="ko-KR" dirty="0"/>
              <a:t>(</a:t>
            </a:r>
            <a:r>
              <a:rPr lang="ko-KR" altLang="en-US" dirty="0" err="1"/>
              <a:t>배경바꾸기</a:t>
            </a:r>
            <a:r>
              <a:rPr lang="en-US" altLang="ko-KR" dirty="0"/>
              <a:t>, </a:t>
            </a:r>
            <a:r>
              <a:rPr lang="ko-KR" altLang="en-US" dirty="0"/>
              <a:t>박쥐 숨기기</a:t>
            </a:r>
            <a:r>
              <a:rPr lang="en-US" altLang="ko-KR" dirty="0"/>
              <a:t>)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85" y="6096233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0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미로게임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DEBC02-6AAE-4490-B7F9-16FE10CA5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2</a:t>
            </a:r>
            <a:r>
              <a:rPr lang="ko-KR" altLang="en-US" dirty="0"/>
              <a:t>단계로 가기 위해</a:t>
            </a:r>
            <a:r>
              <a:rPr lang="en-US" altLang="ko-KR" dirty="0"/>
              <a:t>, </a:t>
            </a:r>
            <a:r>
              <a:rPr lang="ko-KR" altLang="en-US" dirty="0"/>
              <a:t>곰이 </a:t>
            </a:r>
            <a:r>
              <a:rPr lang="ko-KR" altLang="en-US" dirty="0" err="1"/>
              <a:t>타코와</a:t>
            </a:r>
            <a:r>
              <a:rPr lang="ko-KR" altLang="en-US" dirty="0"/>
              <a:t> 닿으면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 </a:t>
            </a:r>
            <a:r>
              <a:rPr lang="ko-KR" altLang="en-US" dirty="0"/>
              <a:t>무대 배경을 </a:t>
            </a:r>
            <a:r>
              <a:rPr lang="en-US" altLang="ko-KR" dirty="0"/>
              <a:t>‘</a:t>
            </a:r>
            <a:r>
              <a:rPr lang="ko-KR" altLang="en-US" dirty="0"/>
              <a:t>배경</a:t>
            </a:r>
            <a:r>
              <a:rPr lang="en-US" altLang="ko-KR" dirty="0"/>
              <a:t>2’</a:t>
            </a:r>
            <a:r>
              <a:rPr lang="ko-KR" altLang="en-US" dirty="0"/>
              <a:t>로 변경하고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2) </a:t>
            </a:r>
            <a:r>
              <a:rPr lang="ko-KR" altLang="en-US" dirty="0" err="1"/>
              <a:t>타코는</a:t>
            </a:r>
            <a:r>
              <a:rPr lang="ko-KR" altLang="en-US" dirty="0"/>
              <a:t> 숨기기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3) </a:t>
            </a:r>
            <a:r>
              <a:rPr lang="ko-KR" altLang="en-US" dirty="0"/>
              <a:t>박쥐도 숨기기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이제</a:t>
            </a:r>
            <a:r>
              <a:rPr lang="en-US" altLang="ko-KR" dirty="0"/>
              <a:t>… 2</a:t>
            </a:r>
            <a:r>
              <a:rPr lang="ko-KR" altLang="en-US" dirty="0"/>
              <a:t>단계를 준비합니다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  4) ‘</a:t>
            </a:r>
            <a:r>
              <a:rPr lang="ko-KR" altLang="en-US" dirty="0"/>
              <a:t>도넛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꽃게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스프라이트를</a:t>
            </a:r>
            <a:r>
              <a:rPr lang="ko-KR" altLang="en-US" dirty="0"/>
              <a:t> 추가하고 동일한 작업을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5) </a:t>
            </a:r>
            <a:r>
              <a:rPr lang="ko-KR" altLang="en-US" dirty="0"/>
              <a:t>곰의 기능은 동일합니다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             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BF7472-E335-498F-A768-64B24832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86" y="4782068"/>
            <a:ext cx="839413" cy="839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BF0FC-26EA-482B-9D91-33FD03C09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39" y="4725775"/>
            <a:ext cx="839413" cy="851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0D05D4-0F3F-45E4-B3E5-EE7E4672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691" y="1382330"/>
            <a:ext cx="2983420" cy="22430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67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F2F2B8-3C70-4BF0-B400-196187F6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246"/>
            <a:ext cx="9144000" cy="601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2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1" y="6169437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83610" y="918246"/>
            <a:ext cx="2743942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단계를 받으면</a:t>
            </a:r>
            <a:r>
              <a:rPr lang="en-US" altLang="ko-KR" dirty="0"/>
              <a:t>,</a:t>
            </a:r>
            <a:r>
              <a:rPr lang="ko-KR" altLang="en-US" dirty="0"/>
              <a:t> 무대는 </a:t>
            </a:r>
            <a:r>
              <a:rPr lang="en-US" altLang="ko-KR" dirty="0"/>
              <a:t>‘</a:t>
            </a:r>
            <a:r>
              <a:rPr lang="ko-KR" altLang="en-US" dirty="0"/>
              <a:t>배경</a:t>
            </a:r>
            <a:r>
              <a:rPr lang="en-US" altLang="ko-KR" dirty="0"/>
              <a:t>2’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6246688" y="2811893"/>
            <a:ext cx="2554413" cy="1234214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0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1999C85-3E1A-45F5-B495-2368ECB1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481"/>
            <a:ext cx="9144000" cy="60155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2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57" y="5969240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72201" y="557737"/>
            <a:ext cx="2743942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단계를 받으면</a:t>
            </a:r>
            <a:r>
              <a:rPr lang="en-US" altLang="ko-KR" dirty="0"/>
              <a:t>,</a:t>
            </a:r>
            <a:r>
              <a:rPr lang="ko-KR" altLang="en-US" dirty="0"/>
              <a:t> 박쥐가 남아있으면 안된다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5798652" y="5322647"/>
            <a:ext cx="3017491" cy="1234214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FE5594-B3F1-4C5D-9B6D-F7A08503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829" y="1600384"/>
            <a:ext cx="845253" cy="8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ADB819-5A94-4C78-9C54-D7F9792D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615"/>
            <a:ext cx="9144000" cy="59335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2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31" y="6052829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37771" y="388608"/>
            <a:ext cx="3507617" cy="923330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처음 게임을 시작할 때는 꼭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숨기기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단계를 받으면</a:t>
            </a:r>
            <a:r>
              <a:rPr lang="en-US" altLang="ko-KR" dirty="0"/>
              <a:t>, </a:t>
            </a:r>
            <a:r>
              <a:rPr lang="ko-KR" altLang="en-US" dirty="0"/>
              <a:t>보이게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5783609" y="1786644"/>
            <a:ext cx="3017491" cy="4860736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2D9C14-BD12-4FEF-AB00-8A66FB99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882" y="1530073"/>
            <a:ext cx="971118" cy="7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0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169A124-FCF9-42DF-93BA-3B4DBCCD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589"/>
            <a:ext cx="9144000" cy="56424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2</a:t>
            </a:r>
            <a:r>
              <a:rPr lang="ko-KR" altLang="en-US" sz="2800" dirty="0"/>
              <a:t>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26" y="5921572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5969" y="449884"/>
            <a:ext cx="4709309" cy="923330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처음 게임을 </a:t>
            </a:r>
            <a:r>
              <a:rPr lang="ko-KR" altLang="en-US" dirty="0" err="1"/>
              <a:t>시작할때는</a:t>
            </a:r>
            <a:r>
              <a:rPr lang="ko-KR" altLang="en-US" dirty="0"/>
              <a:t> 꼭</a:t>
            </a:r>
            <a:r>
              <a:rPr lang="en-US" altLang="ko-KR" dirty="0"/>
              <a:t>!! </a:t>
            </a:r>
            <a:r>
              <a:rPr lang="ko-KR" altLang="en-US" dirty="0"/>
              <a:t>숨기기</a:t>
            </a:r>
            <a:endParaRPr lang="en-US" altLang="ko-KR" dirty="0"/>
          </a:p>
          <a:p>
            <a:r>
              <a:rPr lang="en-US" altLang="ko-KR" dirty="0"/>
              <a:t>-2</a:t>
            </a:r>
            <a:r>
              <a:rPr lang="ko-KR" altLang="en-US" dirty="0"/>
              <a:t>단계를 받으면</a:t>
            </a:r>
            <a:r>
              <a:rPr lang="en-US" altLang="ko-KR" dirty="0"/>
              <a:t>, </a:t>
            </a:r>
            <a:r>
              <a:rPr lang="ko-KR" altLang="en-US" dirty="0"/>
              <a:t>기능을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곰에 닿으면 </a:t>
            </a:r>
            <a:r>
              <a:rPr lang="en-US" altLang="ko-KR" dirty="0"/>
              <a:t>“</a:t>
            </a:r>
            <a:r>
              <a:rPr lang="ko-KR" altLang="en-US" dirty="0" err="1"/>
              <a:t>성공＂방송하고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모두 멈추기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FB442-3C3D-4BA7-8C74-3E3734ED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929100"/>
            <a:ext cx="978078" cy="69375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5783609" y="1786644"/>
            <a:ext cx="3017491" cy="4860736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78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미로게임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DEBC02-6AAE-4490-B7F9-16FE10CA5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성공 단계로 가기 위해</a:t>
            </a:r>
            <a:r>
              <a:rPr lang="en-US" altLang="ko-KR" dirty="0"/>
              <a:t>, </a:t>
            </a:r>
            <a:r>
              <a:rPr lang="ko-KR" altLang="en-US" dirty="0"/>
              <a:t>곰이 도넛과 닿으면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 </a:t>
            </a:r>
            <a:r>
              <a:rPr lang="ko-KR" altLang="en-US" dirty="0"/>
              <a:t>무대 배경을 </a:t>
            </a:r>
            <a:r>
              <a:rPr lang="en-US" altLang="ko-KR" dirty="0"/>
              <a:t>‘party’</a:t>
            </a:r>
            <a:r>
              <a:rPr lang="ko-KR" altLang="en-US" dirty="0"/>
              <a:t>로 변경하고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2) </a:t>
            </a:r>
            <a:r>
              <a:rPr lang="ko-KR" altLang="en-US" dirty="0"/>
              <a:t>도넛은</a:t>
            </a:r>
            <a:r>
              <a:rPr lang="en-US" altLang="ko-KR" dirty="0"/>
              <a:t> </a:t>
            </a:r>
            <a:r>
              <a:rPr lang="ko-KR" altLang="en-US" dirty="0"/>
              <a:t>숨기기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3) </a:t>
            </a:r>
            <a:r>
              <a:rPr lang="ko-KR" altLang="en-US" dirty="0"/>
              <a:t>꽃게도 숨기기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이제</a:t>
            </a:r>
            <a:r>
              <a:rPr lang="en-US" altLang="ko-KR" dirty="0"/>
              <a:t>… </a:t>
            </a:r>
            <a:r>
              <a:rPr lang="ko-KR" altLang="en-US" dirty="0"/>
              <a:t>성공 배경이 나오고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모든 </a:t>
            </a:r>
            <a:r>
              <a:rPr lang="ko-KR" altLang="en-US" dirty="0" err="1"/>
              <a:t>스프라이트를</a:t>
            </a:r>
            <a:r>
              <a:rPr lang="ko-KR" altLang="en-US" dirty="0"/>
              <a:t> 멈추겠습니다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D2B8E-211D-4216-90B7-3491CF2F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93" y="1472718"/>
            <a:ext cx="3084120" cy="23114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3187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6D0B19-6AB2-4577-808B-2D78BEAA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923"/>
            <a:ext cx="9144000" cy="56250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</a:t>
            </a:r>
            <a:r>
              <a:rPr lang="ko-KR" altLang="en-US" sz="2800" dirty="0"/>
              <a:t>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1" y="6169437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83610" y="918246"/>
            <a:ext cx="2743942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성공을 받으면</a:t>
            </a:r>
            <a:r>
              <a:rPr lang="en-US" altLang="ko-KR" dirty="0"/>
              <a:t>,</a:t>
            </a:r>
            <a:r>
              <a:rPr lang="ko-KR" altLang="en-US" dirty="0"/>
              <a:t> 무대는 </a:t>
            </a:r>
            <a:r>
              <a:rPr lang="en-US" altLang="ko-KR" dirty="0"/>
              <a:t>‘party’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바꾼다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5938463" y="4400208"/>
            <a:ext cx="2589089" cy="1117014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784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5628BC-BC18-4F7D-93F6-B419685E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701"/>
            <a:ext cx="9144000" cy="61974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미로게임</a:t>
            </a:r>
            <a:r>
              <a:rPr lang="en-US" altLang="ko-KR" sz="2800" dirty="0"/>
              <a:t> </a:t>
            </a:r>
            <a:r>
              <a:rPr lang="ko-KR" altLang="en-US" sz="2800" dirty="0"/>
              <a:t>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64" y="5622499"/>
            <a:ext cx="306932" cy="39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32091" y="467961"/>
            <a:ext cx="2651474" cy="646331"/>
          </a:xfrm>
          <a:prstGeom prst="wedgeRectCallout">
            <a:avLst>
              <a:gd name="adj1" fmla="val -25810"/>
              <a:gd name="adj2" fmla="val 814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성공</a:t>
            </a:r>
            <a:r>
              <a:rPr lang="en-US" altLang="ko-KR" dirty="0"/>
              <a:t>”</a:t>
            </a:r>
            <a:r>
              <a:rPr lang="ko-KR" altLang="en-US" dirty="0"/>
              <a:t>을 받으면 꽃게는 숨기기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E9941C-3F6A-4201-B230-B7CF10D6212D}"/>
              </a:ext>
            </a:extLst>
          </p:cNvPr>
          <p:cNvSpPr/>
          <p:nvPr/>
        </p:nvSpPr>
        <p:spPr>
          <a:xfrm>
            <a:off x="6264817" y="5820732"/>
            <a:ext cx="2386023" cy="959095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2D9C14-BD12-4FEF-AB00-8A66FB99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773441"/>
            <a:ext cx="971118" cy="7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EABADC08-C1D9-457C-B3B8-8AA2BFF2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폭탄피하기</a:t>
            </a: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0B078EE-37A1-48A1-9520-5D382C06A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75" y="1289332"/>
            <a:ext cx="8764725" cy="139645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점수가 </a:t>
            </a:r>
            <a:r>
              <a:rPr lang="en-US" altLang="ko-KR" dirty="0"/>
              <a:t>30</a:t>
            </a:r>
            <a:r>
              <a:rPr lang="ko-KR" altLang="en-US" dirty="0"/>
              <a:t>초 안에 하트를 먹고 </a:t>
            </a:r>
            <a:r>
              <a:rPr lang="en-US" altLang="ko-KR" dirty="0"/>
              <a:t>10</a:t>
            </a:r>
            <a:r>
              <a:rPr lang="ko-KR" altLang="en-US" dirty="0"/>
              <a:t>점이 되면 </a:t>
            </a:r>
            <a:r>
              <a:rPr lang="en-US" altLang="ko-KR" dirty="0"/>
              <a:t>Mission Clear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목숨 초기값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Game Over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30</a:t>
            </a:r>
            <a:r>
              <a:rPr lang="ko-KR" altLang="en-US" dirty="0"/>
              <a:t>초가 그냥 지나가도 </a:t>
            </a:r>
            <a:r>
              <a:rPr lang="en-US" altLang="ko-KR" dirty="0"/>
              <a:t>Game Over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16200000">
            <a:off x="2742886" y="1018568"/>
            <a:ext cx="4014024" cy="6912770"/>
            <a:chOff x="3789598" y="1731312"/>
            <a:chExt cx="1559139" cy="2693058"/>
          </a:xfrm>
        </p:grpSpPr>
        <p:grpSp>
          <p:nvGrpSpPr>
            <p:cNvPr id="4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5" name="폭탄피하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372" y="2671523"/>
            <a:ext cx="5628546" cy="36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0" dirty="0">
                <a:latin typeface="+mn-ea"/>
                <a:ea typeface="+mn-ea"/>
              </a:rPr>
              <a:t>Q&amp;A</a:t>
            </a:r>
            <a:endParaRPr lang="ko-KR" altLang="en-US" sz="40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9450E00-B762-451F-B313-9E0B689E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폭탄피하기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2AC2D-42B8-47E3-BEF9-7FB6199E9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프로젝트를 시작하고 저장하세요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/>
              <a:t>“</a:t>
            </a:r>
            <a:r>
              <a:rPr lang="ko-KR" altLang="en-US" sz="2000" dirty="0"/>
              <a:t>폭탄피하기</a:t>
            </a:r>
            <a:r>
              <a:rPr lang="en-US" altLang="ko-KR" sz="2000" dirty="0"/>
              <a:t>＂</a:t>
            </a:r>
          </a:p>
          <a:p>
            <a:pPr marL="457200" lvl="1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]-[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 만들기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]–[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저장하기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55" y="2272971"/>
            <a:ext cx="6451255" cy="42073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5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9275" y="1386993"/>
            <a:ext cx="8764725" cy="4808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b="1" i="1" dirty="0"/>
              <a:t>게임에서 알아야 할 것</a:t>
            </a:r>
            <a:endParaRPr lang="en-US" altLang="ko-KR" b="1" i="1" dirty="0"/>
          </a:p>
          <a:p>
            <a:pPr marL="257175" lvl="1" indent="0">
              <a:lnSpc>
                <a:spcPct val="10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펭귄이 좌우로 움직이면서 위에서 내려오는 폭탄을 피하는 게임이다</a:t>
            </a:r>
            <a:r>
              <a:rPr lang="en-US" altLang="ko-KR" dirty="0"/>
              <a:t>.)</a:t>
            </a:r>
          </a:p>
          <a:p>
            <a:pPr marL="600075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/>
              <a:t>목숨</a:t>
            </a:r>
            <a:r>
              <a:rPr lang="en-US" altLang="ko-KR" dirty="0"/>
              <a:t>”</a:t>
            </a:r>
            <a:r>
              <a:rPr lang="ko-KR" altLang="en-US" dirty="0"/>
              <a:t>은 폭탄에 </a:t>
            </a:r>
            <a:r>
              <a:rPr lang="ko-KR" altLang="en-US" dirty="0" err="1"/>
              <a:t>닿을때마다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작아진다</a:t>
            </a:r>
            <a:r>
              <a:rPr lang="en-US" altLang="ko-KR" dirty="0"/>
              <a:t>.</a:t>
            </a:r>
          </a:p>
          <a:p>
            <a:pPr marL="600075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/>
              <a:t>점수</a:t>
            </a:r>
            <a:r>
              <a:rPr lang="en-US" altLang="ko-KR" dirty="0"/>
              <a:t>”</a:t>
            </a:r>
            <a:r>
              <a:rPr lang="ko-KR" altLang="en-US" dirty="0"/>
              <a:t>는 하트에 </a:t>
            </a:r>
            <a:r>
              <a:rPr lang="ko-KR" altLang="en-US" dirty="0" err="1"/>
              <a:t>닿을때마다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커진다</a:t>
            </a:r>
            <a:r>
              <a:rPr lang="en-US" altLang="ko-KR" dirty="0"/>
              <a:t>.</a:t>
            </a:r>
          </a:p>
          <a:p>
            <a:pPr marL="600075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타이머를 사용하여 </a:t>
            </a:r>
            <a:r>
              <a:rPr lang="en-US" altLang="ko-KR" dirty="0"/>
              <a:t>30</a:t>
            </a:r>
            <a:r>
              <a:rPr lang="ko-KR" altLang="en-US" dirty="0"/>
              <a:t>초만 </a:t>
            </a:r>
            <a:r>
              <a:rPr lang="ko-KR" altLang="en-US" dirty="0" err="1"/>
              <a:t>게임한다</a:t>
            </a:r>
            <a:r>
              <a:rPr lang="en-US" altLang="ko-KR" dirty="0"/>
              <a:t>. </a:t>
            </a:r>
          </a:p>
          <a:p>
            <a:pPr marL="600075" lvl="1" indent="-342900">
              <a:lnSpc>
                <a:spcPct val="100000"/>
              </a:lnSpc>
              <a:buFont typeface="+mj-ea"/>
              <a:buAutoNum type="circleNumDbPlain"/>
            </a:pPr>
            <a:endParaRPr lang="en-US" altLang="ko-KR" dirty="0"/>
          </a:p>
          <a:p>
            <a:pPr marL="600075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성공 조건</a:t>
            </a:r>
            <a:r>
              <a:rPr lang="en-US" altLang="ko-KR" dirty="0"/>
              <a:t> </a:t>
            </a:r>
          </a:p>
          <a:p>
            <a:pPr marL="257175" lvl="1" indent="0">
              <a:lnSpc>
                <a:spcPct val="100000"/>
              </a:lnSpc>
              <a:buNone/>
            </a:pPr>
            <a:r>
              <a:rPr lang="en-US" altLang="ko-KR" dirty="0"/>
              <a:t>      30</a:t>
            </a:r>
            <a:r>
              <a:rPr lang="ko-KR" altLang="en-US" dirty="0"/>
              <a:t>초 안에 점수가 </a:t>
            </a:r>
            <a:r>
              <a:rPr lang="en-US" altLang="ko-KR" dirty="0"/>
              <a:t>10</a:t>
            </a:r>
            <a:r>
              <a:rPr lang="ko-KR" altLang="en-US" dirty="0"/>
              <a:t>이 되면 성공</a:t>
            </a:r>
            <a:endParaRPr lang="en-US" altLang="ko-KR" dirty="0"/>
          </a:p>
          <a:p>
            <a:pPr marL="257175" lvl="1" indent="0">
              <a:lnSpc>
                <a:spcPct val="100000"/>
              </a:lnSpc>
              <a:buNone/>
            </a:pPr>
            <a:endParaRPr lang="en-US" altLang="ko-KR" dirty="0"/>
          </a:p>
          <a:p>
            <a:pPr marL="600075" lvl="1" indent="-342900">
              <a:lnSpc>
                <a:spcPct val="100000"/>
              </a:lnSpc>
              <a:buFont typeface="+mj-ea"/>
              <a:buAutoNum type="circleNumDbPlain" startAt="5"/>
            </a:pPr>
            <a:r>
              <a:rPr lang="ko-KR" altLang="en-US" dirty="0"/>
              <a:t>실패조건 </a:t>
            </a:r>
            <a:endParaRPr lang="en-US" altLang="ko-KR" dirty="0"/>
          </a:p>
          <a:p>
            <a:pPr marL="257175" lvl="1" indent="0">
              <a:lnSpc>
                <a:spcPct val="10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타이머가 </a:t>
            </a:r>
            <a:r>
              <a:rPr lang="en-US" altLang="ko-KR" dirty="0"/>
              <a:t>30</a:t>
            </a:r>
            <a:r>
              <a:rPr lang="ko-KR" altLang="en-US" dirty="0"/>
              <a:t>초가 되거나</a:t>
            </a:r>
            <a:r>
              <a:rPr lang="en-US" altLang="ko-KR" dirty="0"/>
              <a:t>, </a:t>
            </a:r>
            <a:r>
              <a:rPr lang="ko-KR" altLang="en-US" dirty="0"/>
              <a:t>목숨이 </a:t>
            </a:r>
            <a:r>
              <a:rPr lang="en-US" altLang="ko-KR" dirty="0"/>
              <a:t>0</a:t>
            </a:r>
            <a:r>
              <a:rPr lang="ko-KR" altLang="en-US" dirty="0"/>
              <a:t>이 되면 실패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65" y="2122008"/>
            <a:ext cx="2635397" cy="21817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28" y="3648021"/>
            <a:ext cx="1000168" cy="4582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33" y="4735992"/>
            <a:ext cx="1000168" cy="4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8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a typeface="나눔고딕" panose="020D0604000000000000"/>
              </a:rPr>
              <a:t>스크래치의 무대는 좌표로 구성되어 있음</a:t>
            </a:r>
            <a:endParaRPr lang="en-US" altLang="ko-KR" dirty="0">
              <a:ea typeface="나눔고딕" panose="020D0604000000000000"/>
            </a:endParaRPr>
          </a:p>
          <a:p>
            <a:pPr lvl="1"/>
            <a:r>
              <a:rPr lang="en-US" altLang="ko-KR" dirty="0">
                <a:ea typeface="나눔고딕" panose="020D0604000000000000"/>
              </a:rPr>
              <a:t>X </a:t>
            </a:r>
            <a:r>
              <a:rPr lang="ko-KR" altLang="en-US" dirty="0">
                <a:ea typeface="나눔고딕" panose="020D0604000000000000"/>
              </a:rPr>
              <a:t>축</a:t>
            </a:r>
            <a:r>
              <a:rPr lang="en-US" altLang="ko-KR" dirty="0">
                <a:ea typeface="나눔고딕" panose="020D0604000000000000"/>
              </a:rPr>
              <a:t>(</a:t>
            </a:r>
            <a:r>
              <a:rPr lang="ko-KR" altLang="en-US" dirty="0">
                <a:ea typeface="나눔고딕" panose="020D0604000000000000"/>
              </a:rPr>
              <a:t>가로</a:t>
            </a:r>
            <a:r>
              <a:rPr lang="en-US" altLang="ko-KR" dirty="0">
                <a:ea typeface="나눔고딕" panose="020D0604000000000000"/>
              </a:rPr>
              <a:t>)  :  -240  ~  240</a:t>
            </a:r>
          </a:p>
          <a:p>
            <a:pPr lvl="1"/>
            <a:r>
              <a:rPr lang="en-US" altLang="ko-KR" dirty="0">
                <a:ea typeface="나눔고딕" panose="020D0604000000000000"/>
              </a:rPr>
              <a:t>Y </a:t>
            </a:r>
            <a:r>
              <a:rPr lang="ko-KR" altLang="en-US" dirty="0">
                <a:ea typeface="나눔고딕" panose="020D0604000000000000"/>
              </a:rPr>
              <a:t>축</a:t>
            </a:r>
            <a:r>
              <a:rPr lang="en-US" altLang="ko-KR" dirty="0">
                <a:ea typeface="나눔고딕" panose="020D0604000000000000"/>
              </a:rPr>
              <a:t>(</a:t>
            </a:r>
            <a:r>
              <a:rPr lang="ko-KR" altLang="en-US" dirty="0">
                <a:ea typeface="나눔고딕" panose="020D0604000000000000"/>
              </a:rPr>
              <a:t>세로</a:t>
            </a:r>
            <a:r>
              <a:rPr lang="en-US" altLang="ko-KR" dirty="0">
                <a:ea typeface="나눔고딕" panose="020D0604000000000000"/>
              </a:rPr>
              <a:t>)  :  -180  ~  180</a:t>
            </a:r>
            <a:endParaRPr lang="ko-KR" altLang="en-US" dirty="0">
              <a:ea typeface="나눔고딕" panose="020D0604000000000000"/>
            </a:endParaRPr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462" y="2297935"/>
            <a:ext cx="4664633" cy="3868045"/>
          </a:xfrm>
          <a:prstGeom prst="rect">
            <a:avLst/>
          </a:prstGeom>
        </p:spPr>
      </p:pic>
      <p:pic>
        <p:nvPicPr>
          <p:cNvPr id="9" name="_x33892400" descr="EMB000013103b0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2713236"/>
            <a:ext cx="4572000" cy="341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DB83FB-5567-4926-BB4B-2CA54EB5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40" y="3386546"/>
            <a:ext cx="2554941" cy="457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EDC6A8-A2D9-43AD-B113-FD3FA5A8D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075" y="3022011"/>
            <a:ext cx="817880" cy="87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A087E8-BBC8-4FB1-A693-2ED635348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4249" y="2428252"/>
            <a:ext cx="471647" cy="550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46ECF2-D5FA-452C-9BCE-D51EECB8B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612" y="4213537"/>
            <a:ext cx="3495713" cy="41474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AA4FEE9-A573-436B-B7FF-A89051A7F5E1}"/>
              </a:ext>
            </a:extLst>
          </p:cNvPr>
          <p:cNvCxnSpPr/>
          <p:nvPr/>
        </p:nvCxnSpPr>
        <p:spPr>
          <a:xfrm>
            <a:off x="2834169" y="3615146"/>
            <a:ext cx="41547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48AEC79-AC19-406B-A4A6-B92047840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8103" y="2428252"/>
            <a:ext cx="471647" cy="5502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F29321-5D78-441B-B5F9-373FF2BE6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4702" y="2428252"/>
            <a:ext cx="471647" cy="55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B72D0A-EC45-44B4-AE6C-018CD9A74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6075" y="2428252"/>
            <a:ext cx="471647" cy="5502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5932C2-D8F0-4030-8DFC-0096A63EB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001" y="2428252"/>
            <a:ext cx="471647" cy="5502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D0E811-0339-435F-B4F1-683577257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5078" y="2428252"/>
            <a:ext cx="471647" cy="550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018C93-B4E0-48A8-8F66-AEFAB0BB9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456" y="2428252"/>
            <a:ext cx="471647" cy="5502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8AA06C-1751-471A-849F-C261132A8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4591" y="2428252"/>
            <a:ext cx="471647" cy="550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45C2CA-CDD7-4AF8-8496-13D47138D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05" y1="58163" x2="41667" y2="57143"/>
                        <a14:foregroundMark x1="51190" y1="64286" x2="34524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7669" y="2428252"/>
            <a:ext cx="471647" cy="5502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97A9D3-DA6A-4B88-B00E-4AD0BCB0585A}"/>
              </a:ext>
            </a:extLst>
          </p:cNvPr>
          <p:cNvSpPr txBox="1"/>
          <p:nvPr/>
        </p:nvSpPr>
        <p:spPr>
          <a:xfrm>
            <a:off x="230187" y="4755242"/>
            <a:ext cx="3791833" cy="1328023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b="1" i="1" dirty="0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x </a:t>
            </a:r>
            <a:r>
              <a:rPr lang="ko-KR" altLang="en-US" dirty="0"/>
              <a:t>값은</a:t>
            </a:r>
            <a:r>
              <a:rPr lang="en-US" altLang="ko-KR" dirty="0"/>
              <a:t> -220~200</a:t>
            </a:r>
            <a:r>
              <a:rPr lang="ko-KR" altLang="en-US" dirty="0"/>
              <a:t>까지의 값 중에서 </a:t>
            </a:r>
            <a:endParaRPr lang="en-US" altLang="ko-KR" dirty="0"/>
          </a:p>
          <a:p>
            <a:r>
              <a:rPr lang="ko-KR" altLang="en-US" dirty="0"/>
              <a:t>     어디가 선택될지 모름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y</a:t>
            </a:r>
            <a:r>
              <a:rPr lang="ko-KR" altLang="en-US" dirty="0"/>
              <a:t>값은 </a:t>
            </a:r>
            <a:r>
              <a:rPr lang="en-US" altLang="ko-KR" dirty="0"/>
              <a:t>180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DBE365-B254-47B1-A55B-506B6BCB120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922750" y="2978507"/>
            <a:ext cx="2017323" cy="1776735"/>
          </a:xfrm>
          <a:prstGeom prst="straightConnector1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1742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92027" y="3302411"/>
            <a:ext cx="3878466" cy="1621844"/>
            <a:chOff x="509632" y="2569904"/>
            <a:chExt cx="3878466" cy="1621844"/>
          </a:xfrm>
        </p:grpSpPr>
        <p:grpSp>
          <p:nvGrpSpPr>
            <p:cNvPr id="14" name="그룹 13"/>
            <p:cNvGrpSpPr/>
            <p:nvPr/>
          </p:nvGrpSpPr>
          <p:grpSpPr>
            <a:xfrm>
              <a:off x="509632" y="2569904"/>
              <a:ext cx="3878466" cy="1621844"/>
              <a:chOff x="455314" y="2271146"/>
              <a:chExt cx="4648200" cy="197167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314" y="2271146"/>
                <a:ext cx="4648200" cy="197167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207" y="2617688"/>
                <a:ext cx="3703439" cy="1076324"/>
              </a:xfrm>
              <a:prstGeom prst="rect">
                <a:avLst/>
              </a:prstGeom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286" y="2854960"/>
              <a:ext cx="2171700" cy="7334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856" y="2632668"/>
            <a:ext cx="3245202" cy="175416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7884" y="1387613"/>
            <a:ext cx="8764725" cy="4808812"/>
          </a:xfrm>
        </p:spPr>
        <p:txBody>
          <a:bodyPr>
            <a:normAutofit/>
          </a:bodyPr>
          <a:lstStyle/>
          <a:p>
            <a:r>
              <a:rPr lang="en-US" altLang="ko-KR" sz="1800" b="1" i="1" dirty="0"/>
              <a:t>1.</a:t>
            </a:r>
            <a:r>
              <a:rPr lang="ko-KR" altLang="en-US" sz="1800" b="1" i="1" dirty="0"/>
              <a:t>무대와 </a:t>
            </a:r>
            <a:r>
              <a:rPr lang="ko-KR" altLang="en-US" sz="1800" b="1" i="1" dirty="0" err="1"/>
              <a:t>스프라이트를</a:t>
            </a:r>
            <a:r>
              <a:rPr lang="ko-KR" altLang="en-US" sz="1800" b="1" i="1" dirty="0"/>
              <a:t> 추가한다</a:t>
            </a:r>
            <a:r>
              <a:rPr lang="en-US" altLang="ko-KR" sz="1800" b="1" i="1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/>
              <a:t>무대배경 추가는 </a:t>
            </a:r>
            <a:r>
              <a:rPr lang="en-US" altLang="ko-KR" sz="1600" dirty="0"/>
              <a:t>[</a:t>
            </a:r>
            <a:r>
              <a:rPr lang="ko-KR" altLang="en-US" sz="1600" dirty="0"/>
              <a:t>실외</a:t>
            </a:r>
            <a:r>
              <a:rPr lang="en-US" altLang="ko-KR" sz="1600" dirty="0"/>
              <a:t>]</a:t>
            </a:r>
            <a:r>
              <a:rPr lang="ko-KR" altLang="en-US" sz="1600" dirty="0"/>
              <a:t>에서 </a:t>
            </a:r>
            <a:r>
              <a:rPr lang="en-US" altLang="ko-KR" sz="1600" dirty="0"/>
              <a:t>“winter”</a:t>
            </a:r>
            <a:r>
              <a:rPr lang="ko-KR" altLang="en-US" sz="1600" dirty="0"/>
              <a:t>를 선택한다</a:t>
            </a:r>
            <a:r>
              <a:rPr lang="en-US" altLang="ko-KR" sz="1600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 err="1"/>
              <a:t>스프라이트</a:t>
            </a:r>
            <a:r>
              <a:rPr lang="ko-KR" altLang="en-US" sz="1600" dirty="0"/>
              <a:t> 추가는 </a:t>
            </a:r>
            <a:r>
              <a:rPr lang="en-US" altLang="ko-KR" sz="1600" dirty="0"/>
              <a:t>[</a:t>
            </a:r>
            <a:r>
              <a:rPr lang="ko-KR" altLang="en-US" sz="1600" dirty="0"/>
              <a:t>동물</a:t>
            </a:r>
            <a:r>
              <a:rPr lang="en-US" altLang="ko-KR" sz="1600" dirty="0"/>
              <a:t>]- “Penguin2”</a:t>
            </a:r>
            <a:r>
              <a:rPr lang="ko-KR" altLang="en-US" sz="1600" dirty="0"/>
              <a:t>를 선택한다</a:t>
            </a:r>
            <a:r>
              <a:rPr lang="en-US" altLang="ko-KR" sz="1600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/>
              <a:t>점수로 사용할 </a:t>
            </a:r>
            <a:r>
              <a:rPr lang="ko-KR" altLang="en-US" sz="1600" dirty="0" err="1"/>
              <a:t>스프라이트로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물건</a:t>
            </a:r>
            <a:r>
              <a:rPr lang="en-US" altLang="ko-KR" sz="1600" dirty="0"/>
              <a:t>]-”Heart Scratch” </a:t>
            </a:r>
            <a:r>
              <a:rPr lang="ko-KR" altLang="en-US" sz="1600" dirty="0"/>
              <a:t>추가한다</a:t>
            </a:r>
            <a:r>
              <a:rPr lang="en-US" altLang="ko-KR" sz="1600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sz="1600" dirty="0"/>
              <a:t>Game Over</a:t>
            </a:r>
            <a:r>
              <a:rPr lang="ko-KR" altLang="en-US" sz="1600" dirty="0"/>
              <a:t>로 사용할</a:t>
            </a:r>
            <a:r>
              <a:rPr lang="en-US" altLang="ko-KR" sz="1600" dirty="0"/>
              <a:t> [</a:t>
            </a:r>
            <a:r>
              <a:rPr lang="ko-KR" altLang="en-US" sz="1600" dirty="0"/>
              <a:t>물건</a:t>
            </a:r>
            <a:r>
              <a:rPr lang="en-US" altLang="ko-KR" sz="1600" dirty="0"/>
              <a:t>]-”Button2” </a:t>
            </a:r>
            <a:r>
              <a:rPr lang="ko-KR" altLang="en-US" sz="1600" dirty="0"/>
              <a:t>추가</a:t>
            </a:r>
            <a:r>
              <a:rPr lang="en-US" altLang="ko-KR" sz="1600" dirty="0"/>
              <a:t>  </a:t>
            </a:r>
          </a:p>
          <a:p>
            <a:pPr lvl="1"/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87556" y="3311451"/>
            <a:ext cx="245191" cy="257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246" y="4569925"/>
            <a:ext cx="3245202" cy="1999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7E40A49-EB1A-44FC-8679-0A278B472648}"/>
              </a:ext>
            </a:extLst>
          </p:cNvPr>
          <p:cNvGrpSpPr/>
          <p:nvPr/>
        </p:nvGrpSpPr>
        <p:grpSpPr>
          <a:xfrm>
            <a:off x="892027" y="4533762"/>
            <a:ext cx="307402" cy="396466"/>
            <a:chOff x="662021" y="4295637"/>
            <a:chExt cx="307402" cy="39646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66921CA-7661-4B8E-BF02-1D9DC2F9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D64C0C-08C0-4343-B8F4-3D0D8B686B69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72149B-87A5-4AB4-B861-D9F354778318}"/>
              </a:ext>
            </a:extLst>
          </p:cNvPr>
          <p:cNvGrpSpPr/>
          <p:nvPr/>
        </p:nvGrpSpPr>
        <p:grpSpPr>
          <a:xfrm>
            <a:off x="3920229" y="3509749"/>
            <a:ext cx="307402" cy="396466"/>
            <a:chOff x="662021" y="4295637"/>
            <a:chExt cx="307402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FC67270-5C3E-4698-801F-321BC648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690074-A5A0-41F7-B5B0-78945D6AD956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218DC5-B29D-43CA-9AF6-F60BCD60E2BD}"/>
              </a:ext>
            </a:extLst>
          </p:cNvPr>
          <p:cNvGrpSpPr/>
          <p:nvPr/>
        </p:nvGrpSpPr>
        <p:grpSpPr>
          <a:xfrm>
            <a:off x="8241345" y="3894030"/>
            <a:ext cx="307402" cy="396466"/>
            <a:chOff x="662021" y="4295637"/>
            <a:chExt cx="307402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8EE9229-B44D-4BCF-A1A4-57A4B8733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BCCB63-4A0D-46AD-8E1D-514DF682D1F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3804F10-7CE5-4A60-ACA2-57DE127E181E}"/>
              </a:ext>
            </a:extLst>
          </p:cNvPr>
          <p:cNvGrpSpPr/>
          <p:nvPr/>
        </p:nvGrpSpPr>
        <p:grpSpPr>
          <a:xfrm>
            <a:off x="6721519" y="6146380"/>
            <a:ext cx="307402" cy="396466"/>
            <a:chOff x="662021" y="4295637"/>
            <a:chExt cx="307402" cy="39646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73621D5-7A35-4F70-9D10-BAFF9228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6E9566-852D-40EA-851A-700BE8E69436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77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9078" y="2533024"/>
            <a:ext cx="3878466" cy="1621844"/>
            <a:chOff x="483141" y="2349687"/>
            <a:chExt cx="3878466" cy="1621844"/>
          </a:xfrm>
        </p:grpSpPr>
        <p:grpSp>
          <p:nvGrpSpPr>
            <p:cNvPr id="14" name="그룹 13"/>
            <p:cNvGrpSpPr/>
            <p:nvPr/>
          </p:nvGrpSpPr>
          <p:grpSpPr>
            <a:xfrm>
              <a:off x="483141" y="2349687"/>
              <a:ext cx="3878466" cy="1621844"/>
              <a:chOff x="455314" y="2271146"/>
              <a:chExt cx="4648200" cy="197167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314" y="2271146"/>
                <a:ext cx="4648200" cy="197167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1646" y="2619236"/>
                <a:ext cx="3703439" cy="1076325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775" y="2641681"/>
              <a:ext cx="2621413" cy="67237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608" y="2216828"/>
            <a:ext cx="4140932" cy="407203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폭탄피하기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9637" y="1440382"/>
            <a:ext cx="8764725" cy="4808812"/>
          </a:xfrm>
        </p:spPr>
        <p:txBody>
          <a:bodyPr>
            <a:normAutofit/>
          </a:bodyPr>
          <a:lstStyle/>
          <a:p>
            <a:r>
              <a:rPr lang="ko-KR" altLang="en-US" sz="1800" b="1" i="1" dirty="0"/>
              <a:t> </a:t>
            </a:r>
            <a:r>
              <a:rPr lang="en-US" altLang="ko-KR" sz="1800" b="1" i="1" dirty="0"/>
              <a:t>2.</a:t>
            </a:r>
            <a:r>
              <a:rPr lang="ko-KR" altLang="en-US" sz="1800" b="1" i="1" dirty="0"/>
              <a:t>새 </a:t>
            </a:r>
            <a:r>
              <a:rPr lang="ko-KR" altLang="en-US" sz="1800" b="1" i="1" dirty="0" err="1"/>
              <a:t>스프라이트를</a:t>
            </a:r>
            <a:r>
              <a:rPr lang="ko-KR" altLang="en-US" sz="1800" b="1" i="1" dirty="0"/>
              <a:t> 추가한다</a:t>
            </a:r>
            <a:r>
              <a:rPr lang="en-US" altLang="ko-KR" sz="1800" b="1" i="1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 err="1"/>
              <a:t>스프라이트를</a:t>
            </a:r>
            <a:r>
              <a:rPr lang="ko-KR" altLang="en-US" sz="1600" dirty="0"/>
              <a:t> 추가하여 </a:t>
            </a:r>
            <a:endParaRPr lang="en-US" altLang="ko-KR" sz="1600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sz="1600" dirty="0"/>
              <a:t>폭탄을 그려준다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82" y="2554660"/>
            <a:ext cx="245191" cy="257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95480" y="2966194"/>
            <a:ext cx="216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i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원과 선으로 폭탄 그리기</a:t>
            </a:r>
            <a:endParaRPr lang="ko-KR" altLang="en-US" sz="2000" b="1" i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1B4CCF-4400-4C71-B84B-1CDA42CFAA91}"/>
              </a:ext>
            </a:extLst>
          </p:cNvPr>
          <p:cNvGrpSpPr/>
          <p:nvPr/>
        </p:nvGrpSpPr>
        <p:grpSpPr>
          <a:xfrm>
            <a:off x="3730189" y="2727698"/>
            <a:ext cx="307402" cy="396466"/>
            <a:chOff x="662021" y="4295637"/>
            <a:chExt cx="307402" cy="3964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FE2335-5F9F-4911-BEBB-4BE72D46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480EDA-3C99-4D40-8941-59323B93BC11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ECDFE4-7D86-4800-9432-6EBB533A2F1F}"/>
              </a:ext>
            </a:extLst>
          </p:cNvPr>
          <p:cNvGrpSpPr/>
          <p:nvPr/>
        </p:nvGrpSpPr>
        <p:grpSpPr>
          <a:xfrm>
            <a:off x="7231888" y="3856377"/>
            <a:ext cx="307402" cy="396466"/>
            <a:chOff x="662021" y="4295637"/>
            <a:chExt cx="307402" cy="39646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30D3969-F93A-478C-91DB-1CDAC5A5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21" y="4295637"/>
              <a:ext cx="306932" cy="3964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BD76A6-1850-475A-A291-CD66F74E2D85}"/>
                </a:ext>
              </a:extLst>
            </p:cNvPr>
            <p:cNvSpPr txBox="1"/>
            <p:nvPr/>
          </p:nvSpPr>
          <p:spPr>
            <a:xfrm>
              <a:off x="694989" y="44110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1110886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3943</TotalTime>
  <Words>1248</Words>
  <Application>Microsoft Office PowerPoint</Application>
  <PresentationFormat>화면 슬라이드 쇼(4:3)</PresentationFormat>
  <Paragraphs>280</Paragraphs>
  <Slides>40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굴림</vt:lpstr>
      <vt:lpstr>나눔고딕</vt:lpstr>
      <vt:lpstr>맑은 고딕</vt:lpstr>
      <vt:lpstr>Arial</vt:lpstr>
      <vt:lpstr>Arial Black</vt:lpstr>
      <vt:lpstr>Blackadder ITC</vt:lpstr>
      <vt:lpstr>Garamond</vt:lpstr>
      <vt:lpstr>Wingdings</vt:lpstr>
      <vt:lpstr>1_기본 디자인</vt:lpstr>
      <vt:lpstr>2_기본 디자인</vt:lpstr>
      <vt:lpstr>12. 폭탄피하기, 미로게임</vt:lpstr>
      <vt:lpstr>수업내용</vt:lpstr>
      <vt:lpstr>PowerPoint 프레젠테이션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1. 폭탄피하기</vt:lpstr>
      <vt:lpstr>PowerPoint 프레젠테이션</vt:lpstr>
      <vt:lpstr>2. 미로게임 결과보기</vt:lpstr>
      <vt:lpstr>2. 미로게임</vt:lpstr>
      <vt:lpstr>2. 미로게임</vt:lpstr>
      <vt:lpstr>2. 미로게임</vt:lpstr>
      <vt:lpstr>2. 미로게임</vt:lpstr>
      <vt:lpstr>2. 미로게임</vt:lpstr>
      <vt:lpstr>2. 미로게임</vt:lpstr>
      <vt:lpstr>2. 미로게임</vt:lpstr>
      <vt:lpstr>2. 미로게임</vt:lpstr>
      <vt:lpstr>2. 미로게임 1단계</vt:lpstr>
      <vt:lpstr>2. 미로게임 1단계</vt:lpstr>
      <vt:lpstr>2. 미로게임 1단계</vt:lpstr>
      <vt:lpstr>2. 미로게임 1단계</vt:lpstr>
      <vt:lpstr>2. 미로게임</vt:lpstr>
      <vt:lpstr>2. 미로게임 2단계</vt:lpstr>
      <vt:lpstr>2. 미로게임 2단계</vt:lpstr>
      <vt:lpstr>2. 미로게임 2단계</vt:lpstr>
      <vt:lpstr>2. 미로게임 2단계</vt:lpstr>
      <vt:lpstr>2. 미로게임</vt:lpstr>
      <vt:lpstr>2. 미로게임 성공</vt:lpstr>
      <vt:lpstr>2. 미로게임 성공</vt:lpstr>
      <vt:lpstr>Q&amp;A</vt:lpstr>
    </vt:vector>
  </TitlesOfParts>
  <Company>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단색</dc:title>
  <dc:creator>Kim Il Jung</dc:creator>
  <dc:description/>
  <cp:lastModifiedBy>정훈 이</cp:lastModifiedBy>
  <cp:revision>469</cp:revision>
  <dcterms:created xsi:type="dcterms:W3CDTF">2010-07-10T14:21:35Z</dcterms:created>
  <dcterms:modified xsi:type="dcterms:W3CDTF">2018-11-18T11:01:45Z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03 단색</vt:lpwstr>
  </property>
  <property fmtid="{D5CDD505-2E9C-101B-9397-08002B2CF9AE}" pid="3" name="SlideDescription">
    <vt:lpwstr/>
  </property>
</Properties>
</file>